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3" r:id="rId7"/>
    <p:sldId id="258" r:id="rId8"/>
    <p:sldId id="262" r:id="rId9"/>
    <p:sldId id="264" r:id="rId10"/>
    <p:sldId id="265" r:id="rId11"/>
    <p:sldId id="268" r:id="rId12"/>
    <p:sldId id="269" r:id="rId13"/>
    <p:sldId id="276" r:id="rId14"/>
    <p:sldId id="270" r:id="rId15"/>
    <p:sldId id="277" r:id="rId16"/>
    <p:sldId id="271" r:id="rId17"/>
    <p:sldId id="272"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tersma MM, Menko" userId="3f9e1925-7e3c-4dad-98cf-b33dd714b1dd" providerId="ADAL" clId="{4927870D-5554-4D18-AB31-81FA7241E66B}"/>
    <pc:docChg chg="delSld">
      <pc:chgData name="Rittersma MM, Menko" userId="3f9e1925-7e3c-4dad-98cf-b33dd714b1dd" providerId="ADAL" clId="{4927870D-5554-4D18-AB31-81FA7241E66B}" dt="2023-06-02T10:28:10.020" v="1" actId="47"/>
      <pc:docMkLst>
        <pc:docMk/>
      </pc:docMkLst>
      <pc:sldChg chg="del">
        <pc:chgData name="Rittersma MM, Menko" userId="3f9e1925-7e3c-4dad-98cf-b33dd714b1dd" providerId="ADAL" clId="{4927870D-5554-4D18-AB31-81FA7241E66B}" dt="2023-06-02T10:28:07.944" v="0" actId="47"/>
        <pc:sldMkLst>
          <pc:docMk/>
          <pc:sldMk cId="1970476774" sldId="259"/>
        </pc:sldMkLst>
      </pc:sldChg>
      <pc:sldChg chg="del">
        <pc:chgData name="Rittersma MM, Menko" userId="3f9e1925-7e3c-4dad-98cf-b33dd714b1dd" providerId="ADAL" clId="{4927870D-5554-4D18-AB31-81FA7241E66B}" dt="2023-06-02T10:28:10.020" v="1" actId="47"/>
        <pc:sldMkLst>
          <pc:docMk/>
          <pc:sldMk cId="1194681977" sldId="261"/>
        </pc:sldMkLst>
      </pc:sldChg>
    </pc:docChg>
  </pc:docChgLst>
  <pc:docChgLst>
    <pc:chgData name="Rittersma MM, Menko" userId="3f9e1925-7e3c-4dad-98cf-b33dd714b1dd" providerId="ADAL" clId="{EB6D5670-BBAD-4D07-9049-9E839113681F}"/>
    <pc:docChg chg="undo custSel addSld delSld modSld">
      <pc:chgData name="Rittersma MM, Menko" userId="3f9e1925-7e3c-4dad-98cf-b33dd714b1dd" providerId="ADAL" clId="{EB6D5670-BBAD-4D07-9049-9E839113681F}" dt="2023-05-10T10:54:03.793" v="4883" actId="20577"/>
      <pc:docMkLst>
        <pc:docMk/>
      </pc:docMkLst>
      <pc:sldChg chg="addSp modSp mod setBg">
        <pc:chgData name="Rittersma MM, Menko" userId="3f9e1925-7e3c-4dad-98cf-b33dd714b1dd" providerId="ADAL" clId="{EB6D5670-BBAD-4D07-9049-9E839113681F}" dt="2023-05-10T09:42:29.982" v="4451" actId="20577"/>
        <pc:sldMkLst>
          <pc:docMk/>
          <pc:sldMk cId="209770960" sldId="256"/>
        </pc:sldMkLst>
        <pc:spChg chg="mod">
          <ac:chgData name="Rittersma MM, Menko" userId="3f9e1925-7e3c-4dad-98cf-b33dd714b1dd" providerId="ADAL" clId="{EB6D5670-BBAD-4D07-9049-9E839113681F}" dt="2023-05-10T09:42:29.982" v="4451" actId="20577"/>
          <ac:spMkLst>
            <pc:docMk/>
            <pc:sldMk cId="209770960" sldId="256"/>
            <ac:spMk id="2" creationId="{3AE1B0D1-602C-0335-1F08-0459772644B9}"/>
          </ac:spMkLst>
        </pc:spChg>
        <pc:spChg chg="mod">
          <ac:chgData name="Rittersma MM, Menko" userId="3f9e1925-7e3c-4dad-98cf-b33dd714b1dd" providerId="ADAL" clId="{EB6D5670-BBAD-4D07-9049-9E839113681F}" dt="2023-05-10T09:42:21.891" v="4450" actId="255"/>
          <ac:spMkLst>
            <pc:docMk/>
            <pc:sldMk cId="209770960" sldId="256"/>
            <ac:spMk id="3" creationId="{38D6898E-5C50-B316-3285-878CD0B7C336}"/>
          </ac:spMkLst>
        </pc:spChg>
        <pc:picChg chg="add mod">
          <ac:chgData name="Rittersma MM, Menko" userId="3f9e1925-7e3c-4dad-98cf-b33dd714b1dd" providerId="ADAL" clId="{EB6D5670-BBAD-4D07-9049-9E839113681F}" dt="2023-05-10T09:41:58.759" v="4448" actId="1076"/>
          <ac:picMkLst>
            <pc:docMk/>
            <pc:sldMk cId="209770960" sldId="256"/>
            <ac:picMk id="4" creationId="{C39F3C72-CAE6-BBC8-5A27-89A8049D1DD5}"/>
          </ac:picMkLst>
        </pc:picChg>
        <pc:picChg chg="add mod">
          <ac:chgData name="Rittersma MM, Menko" userId="3f9e1925-7e3c-4dad-98cf-b33dd714b1dd" providerId="ADAL" clId="{EB6D5670-BBAD-4D07-9049-9E839113681F}" dt="2023-05-10T09:42:07.792" v="4449" actId="14100"/>
          <ac:picMkLst>
            <pc:docMk/>
            <pc:sldMk cId="209770960" sldId="256"/>
            <ac:picMk id="6" creationId="{1306500C-4E97-0651-F728-3ABBCA134F79}"/>
          </ac:picMkLst>
        </pc:picChg>
      </pc:sldChg>
      <pc:sldChg chg="addSp delSp modSp mod setBg">
        <pc:chgData name="Rittersma MM, Menko" userId="3f9e1925-7e3c-4dad-98cf-b33dd714b1dd" providerId="ADAL" clId="{EB6D5670-BBAD-4D07-9049-9E839113681F}" dt="2023-05-10T10:54:03.793" v="4883" actId="20577"/>
        <pc:sldMkLst>
          <pc:docMk/>
          <pc:sldMk cId="1549999669" sldId="257"/>
        </pc:sldMkLst>
        <pc:spChg chg="mod">
          <ac:chgData name="Rittersma MM, Menko" userId="3f9e1925-7e3c-4dad-98cf-b33dd714b1dd" providerId="ADAL" clId="{EB6D5670-BBAD-4D07-9049-9E839113681F}" dt="2023-05-10T07:09:40.601" v="219" actId="26606"/>
          <ac:spMkLst>
            <pc:docMk/>
            <pc:sldMk cId="1549999669" sldId="257"/>
            <ac:spMk id="2" creationId="{CE1CE0C0-E2A6-4BC1-BA44-436651CBD978}"/>
          </ac:spMkLst>
        </pc:spChg>
        <pc:spChg chg="del mod">
          <ac:chgData name="Rittersma MM, Menko" userId="3f9e1925-7e3c-4dad-98cf-b33dd714b1dd" providerId="ADAL" clId="{EB6D5670-BBAD-4D07-9049-9E839113681F}" dt="2023-05-10T07:09:03.074" v="215"/>
          <ac:spMkLst>
            <pc:docMk/>
            <pc:sldMk cId="1549999669" sldId="257"/>
            <ac:spMk id="3" creationId="{89BF005D-433B-39D3-792A-14F5BF1C1C54}"/>
          </ac:spMkLst>
        </pc:spChg>
        <pc:spChg chg="add mod">
          <ac:chgData name="Rittersma MM, Menko" userId="3f9e1925-7e3c-4dad-98cf-b33dd714b1dd" providerId="ADAL" clId="{EB6D5670-BBAD-4D07-9049-9E839113681F}" dt="2023-05-10T10:54:03.793" v="4883" actId="20577"/>
          <ac:spMkLst>
            <pc:docMk/>
            <pc:sldMk cId="1549999669" sldId="257"/>
            <ac:spMk id="11" creationId="{297BFD36-3D92-25BF-F4FE-3FC1C374E387}"/>
          </ac:spMkLst>
        </pc:spChg>
        <pc:picChg chg="add mod">
          <ac:chgData name="Rittersma MM, Menko" userId="3f9e1925-7e3c-4dad-98cf-b33dd714b1dd" providerId="ADAL" clId="{EB6D5670-BBAD-4D07-9049-9E839113681F}" dt="2023-05-10T09:32:14.555" v="4420" actId="26606"/>
          <ac:picMkLst>
            <pc:docMk/>
            <pc:sldMk cId="1549999669" sldId="257"/>
            <ac:picMk id="4" creationId="{29B31EF4-CDFA-227B-5F40-3C132ED6776D}"/>
          </ac:picMkLst>
        </pc:picChg>
        <pc:picChg chg="add mod">
          <ac:chgData name="Rittersma MM, Menko" userId="3f9e1925-7e3c-4dad-98cf-b33dd714b1dd" providerId="ADAL" clId="{EB6D5670-BBAD-4D07-9049-9E839113681F}" dt="2023-05-10T09:32:14.555" v="4420" actId="26606"/>
          <ac:picMkLst>
            <pc:docMk/>
            <pc:sldMk cId="1549999669" sldId="257"/>
            <ac:picMk id="5" creationId="{1D12E4FA-E089-7454-32E5-2284458318FD}"/>
          </ac:picMkLst>
        </pc:picChg>
        <pc:picChg chg="add del mod">
          <ac:chgData name="Rittersma MM, Menko" userId="3f9e1925-7e3c-4dad-98cf-b33dd714b1dd" providerId="ADAL" clId="{EB6D5670-BBAD-4D07-9049-9E839113681F}" dt="2023-05-10T07:23:42.838" v="548" actId="478"/>
          <ac:picMkLst>
            <pc:docMk/>
            <pc:sldMk cId="1549999669" sldId="257"/>
            <ac:picMk id="7" creationId="{C51C2C81-553E-9E84-DE8E-DBBDB49ED362}"/>
          </ac:picMkLst>
        </pc:picChg>
        <pc:picChg chg="add mod ord">
          <ac:chgData name="Rittersma MM, Menko" userId="3f9e1925-7e3c-4dad-98cf-b33dd714b1dd" providerId="ADAL" clId="{EB6D5670-BBAD-4D07-9049-9E839113681F}" dt="2023-05-10T09:32:14.555" v="4420" actId="26606"/>
          <ac:picMkLst>
            <pc:docMk/>
            <pc:sldMk cId="1549999669" sldId="257"/>
            <ac:picMk id="12" creationId="{BD8E3EDE-1EB1-38A2-028D-C6FB32F29C1A}"/>
          </ac:picMkLst>
        </pc:picChg>
      </pc:sldChg>
      <pc:sldChg chg="addSp delSp modSp mod setBg setClrOvrMap">
        <pc:chgData name="Rittersma MM, Menko" userId="3f9e1925-7e3c-4dad-98cf-b33dd714b1dd" providerId="ADAL" clId="{EB6D5670-BBAD-4D07-9049-9E839113681F}" dt="2023-05-10T09:33:29.778" v="4426" actId="26606"/>
        <pc:sldMkLst>
          <pc:docMk/>
          <pc:sldMk cId="1826637193" sldId="258"/>
        </pc:sldMkLst>
        <pc:spChg chg="mod">
          <ac:chgData name="Rittersma MM, Menko" userId="3f9e1925-7e3c-4dad-98cf-b33dd714b1dd" providerId="ADAL" clId="{EB6D5670-BBAD-4D07-9049-9E839113681F}" dt="2023-05-10T09:33:29.778" v="4426" actId="26606"/>
          <ac:spMkLst>
            <pc:docMk/>
            <pc:sldMk cId="1826637193" sldId="258"/>
            <ac:spMk id="2" creationId="{110AF316-4E92-C287-8209-14C2DC5D1212}"/>
          </ac:spMkLst>
        </pc:spChg>
        <pc:spChg chg="add del mod">
          <ac:chgData name="Rittersma MM, Menko" userId="3f9e1925-7e3c-4dad-98cf-b33dd714b1dd" providerId="ADAL" clId="{EB6D5670-BBAD-4D07-9049-9E839113681F}" dt="2023-05-10T09:33:29.778" v="4426" actId="26606"/>
          <ac:spMkLst>
            <pc:docMk/>
            <pc:sldMk cId="1826637193" sldId="258"/>
            <ac:spMk id="3" creationId="{9820BB8A-43A9-B810-2014-FDD6C84D747F}"/>
          </ac:spMkLst>
        </pc:spChg>
        <pc:spChg chg="add del">
          <ac:chgData name="Rittersma MM, Menko" userId="3f9e1925-7e3c-4dad-98cf-b33dd714b1dd" providerId="ADAL" clId="{EB6D5670-BBAD-4D07-9049-9E839113681F}" dt="2023-05-10T09:33:29.778" v="4426" actId="26606"/>
          <ac:spMkLst>
            <pc:docMk/>
            <pc:sldMk cId="1826637193" sldId="258"/>
            <ac:spMk id="8" creationId="{6BFC9644-673A-459F-B3C5-9310A4E50E3B}"/>
          </ac:spMkLst>
        </pc:spChg>
        <pc:spChg chg="add del">
          <ac:chgData name="Rittersma MM, Menko" userId="3f9e1925-7e3c-4dad-98cf-b33dd714b1dd" providerId="ADAL" clId="{EB6D5670-BBAD-4D07-9049-9E839113681F}" dt="2023-05-10T09:33:29.778" v="4426" actId="26606"/>
          <ac:spMkLst>
            <pc:docMk/>
            <pc:sldMk cId="1826637193" sldId="258"/>
            <ac:spMk id="39" creationId="{7D1C411D-0818-4640-8657-2AF78250C802}"/>
          </ac:spMkLst>
        </pc:spChg>
        <pc:spChg chg="add del">
          <ac:chgData name="Rittersma MM, Menko" userId="3f9e1925-7e3c-4dad-98cf-b33dd714b1dd" providerId="ADAL" clId="{EB6D5670-BBAD-4D07-9049-9E839113681F}" dt="2023-05-10T09:33:14.728" v="4423" actId="26606"/>
          <ac:spMkLst>
            <pc:docMk/>
            <pc:sldMk cId="1826637193" sldId="258"/>
            <ac:spMk id="45" creationId="{2EEF4763-EB4A-4A35-89EB-AD2763B48C3B}"/>
          </ac:spMkLst>
        </pc:spChg>
        <pc:spChg chg="add del">
          <ac:chgData name="Rittersma MM, Menko" userId="3f9e1925-7e3c-4dad-98cf-b33dd714b1dd" providerId="ADAL" clId="{EB6D5670-BBAD-4D07-9049-9E839113681F}" dt="2023-05-10T09:33:29.716" v="4425" actId="26606"/>
          <ac:spMkLst>
            <pc:docMk/>
            <pc:sldMk cId="1826637193" sldId="258"/>
            <ac:spMk id="75" creationId="{54B9C16B-AC4A-44ED-9075-F76549B46E7C}"/>
          </ac:spMkLst>
        </pc:spChg>
        <pc:spChg chg="add del">
          <ac:chgData name="Rittersma MM, Menko" userId="3f9e1925-7e3c-4dad-98cf-b33dd714b1dd" providerId="ADAL" clId="{EB6D5670-BBAD-4D07-9049-9E839113681F}" dt="2023-05-10T09:33:29.716" v="4425" actId="26606"/>
          <ac:spMkLst>
            <pc:docMk/>
            <pc:sldMk cId="1826637193" sldId="258"/>
            <ac:spMk id="78" creationId="{B53044DC-4918-43DA-B49D-91673C6C9485}"/>
          </ac:spMkLst>
        </pc:spChg>
        <pc:spChg chg="add">
          <ac:chgData name="Rittersma MM, Menko" userId="3f9e1925-7e3c-4dad-98cf-b33dd714b1dd" providerId="ADAL" clId="{EB6D5670-BBAD-4D07-9049-9E839113681F}" dt="2023-05-10T09:33:29.778" v="4426" actId="26606"/>
          <ac:spMkLst>
            <pc:docMk/>
            <pc:sldMk cId="1826637193" sldId="258"/>
            <ac:spMk id="119" creationId="{9820BB8A-43A9-B810-2014-FDD6C84D747F}"/>
          </ac:spMkLst>
        </pc:spChg>
        <pc:grpChg chg="add del">
          <ac:chgData name="Rittersma MM, Menko" userId="3f9e1925-7e3c-4dad-98cf-b33dd714b1dd" providerId="ADAL" clId="{EB6D5670-BBAD-4D07-9049-9E839113681F}" dt="2023-05-10T09:33:29.778" v="4426" actId="26606"/>
          <ac:grpSpMkLst>
            <pc:docMk/>
            <pc:sldMk cId="1826637193" sldId="258"/>
            <ac:grpSpMk id="10" creationId="{4ADB9295-9645-4BF2-ADFD-75800B7FAD06}"/>
          </ac:grpSpMkLst>
        </pc:grpChg>
        <pc:grpChg chg="add del">
          <ac:chgData name="Rittersma MM, Menko" userId="3f9e1925-7e3c-4dad-98cf-b33dd714b1dd" providerId="ADAL" clId="{EB6D5670-BBAD-4D07-9049-9E839113681F}" dt="2023-05-10T09:33:29.716" v="4425" actId="26606"/>
          <ac:grpSpMkLst>
            <pc:docMk/>
            <pc:sldMk cId="1826637193" sldId="258"/>
            <ac:grpSpMk id="47" creationId="{62A2FEB6-F419-4684-9ABC-9E32E012E8B7}"/>
          </ac:grpSpMkLst>
        </pc:grpChg>
        <pc:grpChg chg="add">
          <ac:chgData name="Rittersma MM, Menko" userId="3f9e1925-7e3c-4dad-98cf-b33dd714b1dd" providerId="ADAL" clId="{EB6D5670-BBAD-4D07-9049-9E839113681F}" dt="2023-05-10T09:33:29.778" v="4426" actId="26606"/>
          <ac:grpSpMkLst>
            <pc:docMk/>
            <pc:sldMk cId="1826637193" sldId="258"/>
            <ac:grpSpMk id="49" creationId="{E916825F-759B-4F1A-BA80-AF7137691EC5}"/>
          </ac:grpSpMkLst>
        </pc:grpChg>
        <pc:grpChg chg="add del">
          <ac:chgData name="Rittersma MM, Menko" userId="3f9e1925-7e3c-4dad-98cf-b33dd714b1dd" providerId="ADAL" clId="{EB6D5670-BBAD-4D07-9049-9E839113681F}" dt="2023-05-10T09:33:29.716" v="4425" actId="26606"/>
          <ac:grpSpMkLst>
            <pc:docMk/>
            <pc:sldMk cId="1826637193" sldId="258"/>
            <ac:grpSpMk id="80" creationId="{1DCE6B36-1420-43AB-86CF-4E653A517B9C}"/>
          </ac:grpSpMkLst>
        </pc:grpChg>
        <pc:grpChg chg="add">
          <ac:chgData name="Rittersma MM, Menko" userId="3f9e1925-7e3c-4dad-98cf-b33dd714b1dd" providerId="ADAL" clId="{EB6D5670-BBAD-4D07-9049-9E839113681F}" dt="2023-05-10T09:33:29.778" v="4426" actId="26606"/>
          <ac:grpSpMkLst>
            <pc:docMk/>
            <pc:sldMk cId="1826637193" sldId="258"/>
            <ac:grpSpMk id="111" creationId="{9AE4726C-1831-4FE3-9A11-227F0DC2F0BC}"/>
          </ac:grpSpMkLst>
        </pc:grpChg>
        <pc:graphicFrameChg chg="add del">
          <ac:chgData name="Rittersma MM, Menko" userId="3f9e1925-7e3c-4dad-98cf-b33dd714b1dd" providerId="ADAL" clId="{EB6D5670-BBAD-4D07-9049-9E839113681F}" dt="2023-05-10T09:33:14.728" v="4423" actId="26606"/>
          <ac:graphicFrameMkLst>
            <pc:docMk/>
            <pc:sldMk cId="1826637193" sldId="258"/>
            <ac:graphicFrameMk id="41" creationId="{63AF8FF3-41D3-4745-4B79-0092AED75001}"/>
          </ac:graphicFrameMkLst>
        </pc:graphicFrameChg>
        <pc:graphicFrameChg chg="add del">
          <ac:chgData name="Rittersma MM, Menko" userId="3f9e1925-7e3c-4dad-98cf-b33dd714b1dd" providerId="ADAL" clId="{EB6D5670-BBAD-4D07-9049-9E839113681F}" dt="2023-05-10T09:33:29.716" v="4425" actId="26606"/>
          <ac:graphicFrameMkLst>
            <pc:docMk/>
            <pc:sldMk cId="1826637193" sldId="258"/>
            <ac:graphicFrameMk id="77" creationId="{34EE04B7-DC5A-2310-35A8-22C38B6103A2}"/>
          </ac:graphicFrameMkLst>
        </pc:graphicFrameChg>
        <pc:picChg chg="add del">
          <ac:chgData name="Rittersma MM, Menko" userId="3f9e1925-7e3c-4dad-98cf-b33dd714b1dd" providerId="ADAL" clId="{EB6D5670-BBAD-4D07-9049-9E839113681F}" dt="2023-05-10T09:33:29.716" v="4425" actId="26606"/>
          <ac:picMkLst>
            <pc:docMk/>
            <pc:sldMk cId="1826637193" sldId="258"/>
            <ac:picMk id="76" creationId="{3E94A106-9341-485C-9057-9D62B2BD083F}"/>
          </ac:picMkLst>
        </pc:picChg>
        <pc:picChg chg="add del">
          <ac:chgData name="Rittersma MM, Menko" userId="3f9e1925-7e3c-4dad-98cf-b33dd714b1dd" providerId="ADAL" clId="{EB6D5670-BBAD-4D07-9049-9E839113681F}" dt="2023-05-10T09:33:29.716" v="4425" actId="26606"/>
          <ac:picMkLst>
            <pc:docMk/>
            <pc:sldMk cId="1826637193" sldId="258"/>
            <ac:picMk id="109" creationId="{9BE36DBF-0333-4D36-A5BF-81FDA2406FE9}"/>
          </ac:picMkLst>
        </pc:picChg>
        <pc:picChg chg="add">
          <ac:chgData name="Rittersma MM, Menko" userId="3f9e1925-7e3c-4dad-98cf-b33dd714b1dd" providerId="ADAL" clId="{EB6D5670-BBAD-4D07-9049-9E839113681F}" dt="2023-05-10T09:33:29.778" v="4426" actId="26606"/>
          <ac:picMkLst>
            <pc:docMk/>
            <pc:sldMk cId="1826637193" sldId="258"/>
            <ac:picMk id="113" creationId="{DD1107DA-9749-AE11-3B2D-F8D082C9AC9D}"/>
          </ac:picMkLst>
        </pc:picChg>
      </pc:sldChg>
      <pc:sldChg chg="addSp delSp modSp mod setBg">
        <pc:chgData name="Rittersma MM, Menko" userId="3f9e1925-7e3c-4dad-98cf-b33dd714b1dd" providerId="ADAL" clId="{EB6D5670-BBAD-4D07-9049-9E839113681F}" dt="2023-05-10T09:36:34.568" v="4441" actId="26606"/>
        <pc:sldMkLst>
          <pc:docMk/>
          <pc:sldMk cId="1970476774" sldId="259"/>
        </pc:sldMkLst>
        <pc:spChg chg="mod ord">
          <ac:chgData name="Rittersma MM, Menko" userId="3f9e1925-7e3c-4dad-98cf-b33dd714b1dd" providerId="ADAL" clId="{EB6D5670-BBAD-4D07-9049-9E839113681F}" dt="2023-05-10T09:35:07.790" v="4434" actId="26606"/>
          <ac:spMkLst>
            <pc:docMk/>
            <pc:sldMk cId="1970476774" sldId="259"/>
            <ac:spMk id="2" creationId="{52F2B78C-41A8-2963-1072-642A0C627E46}"/>
          </ac:spMkLst>
        </pc:spChg>
        <pc:spChg chg="add del mod">
          <ac:chgData name="Rittersma MM, Menko" userId="3f9e1925-7e3c-4dad-98cf-b33dd714b1dd" providerId="ADAL" clId="{EB6D5670-BBAD-4D07-9049-9E839113681F}" dt="2023-05-10T09:34:42.338" v="4433" actId="26606"/>
          <ac:spMkLst>
            <pc:docMk/>
            <pc:sldMk cId="1970476774" sldId="259"/>
            <ac:spMk id="3" creationId="{12040E79-713B-85EB-4BC3-F5449B2A6943}"/>
          </ac:spMkLst>
        </pc:spChg>
        <pc:spChg chg="add del">
          <ac:chgData name="Rittersma MM, Menko" userId="3f9e1925-7e3c-4dad-98cf-b33dd714b1dd" providerId="ADAL" clId="{EB6D5670-BBAD-4D07-9049-9E839113681F}" dt="2023-05-10T09:34:42.338" v="4433" actId="26606"/>
          <ac:spMkLst>
            <pc:docMk/>
            <pc:sldMk cId="1970476774" sldId="259"/>
            <ac:spMk id="8" creationId="{6BFC9644-673A-459F-B3C5-9310A4E50E3B}"/>
          </ac:spMkLst>
        </pc:spChg>
        <pc:spChg chg="add del">
          <ac:chgData name="Rittersma MM, Menko" userId="3f9e1925-7e3c-4dad-98cf-b33dd714b1dd" providerId="ADAL" clId="{EB6D5670-BBAD-4D07-9049-9E839113681F}" dt="2023-05-10T09:34:42.338" v="4433" actId="26606"/>
          <ac:spMkLst>
            <pc:docMk/>
            <pc:sldMk cId="1970476774" sldId="259"/>
            <ac:spMk id="39" creationId="{7D1C411D-0818-4640-8657-2AF78250C802}"/>
          </ac:spMkLst>
        </pc:spChg>
        <pc:spChg chg="add del">
          <ac:chgData name="Rittersma MM, Menko" userId="3f9e1925-7e3c-4dad-98cf-b33dd714b1dd" providerId="ADAL" clId="{EB6D5670-BBAD-4D07-9049-9E839113681F}" dt="2023-05-10T09:34:40.329" v="4430" actId="26606"/>
          <ac:spMkLst>
            <pc:docMk/>
            <pc:sldMk cId="1970476774" sldId="259"/>
            <ac:spMk id="44" creationId="{12040E79-713B-85EB-4BC3-F5449B2A6943}"/>
          </ac:spMkLst>
        </pc:spChg>
        <pc:spChg chg="add del">
          <ac:chgData name="Rittersma MM, Menko" userId="3f9e1925-7e3c-4dad-98cf-b33dd714b1dd" providerId="ADAL" clId="{EB6D5670-BBAD-4D07-9049-9E839113681F}" dt="2023-05-10T09:34:42.275" v="4432" actId="26606"/>
          <ac:spMkLst>
            <pc:docMk/>
            <pc:sldMk cId="1970476774" sldId="259"/>
            <ac:spMk id="109" creationId="{12040E79-713B-85EB-4BC3-F5449B2A6943}"/>
          </ac:spMkLst>
        </pc:spChg>
        <pc:spChg chg="add del mod">
          <ac:chgData name="Rittersma MM, Menko" userId="3f9e1925-7e3c-4dad-98cf-b33dd714b1dd" providerId="ADAL" clId="{EB6D5670-BBAD-4D07-9049-9E839113681F}" dt="2023-05-10T09:35:45.069" v="4438" actId="26606"/>
          <ac:spMkLst>
            <pc:docMk/>
            <pc:sldMk cId="1970476774" sldId="259"/>
            <ac:spMk id="114" creationId="{12040E79-713B-85EB-4BC3-F5449B2A6943}"/>
          </ac:spMkLst>
        </pc:spChg>
        <pc:grpChg chg="add del">
          <ac:chgData name="Rittersma MM, Menko" userId="3f9e1925-7e3c-4dad-98cf-b33dd714b1dd" providerId="ADAL" clId="{EB6D5670-BBAD-4D07-9049-9E839113681F}" dt="2023-05-10T09:34:42.338" v="4433" actId="26606"/>
          <ac:grpSpMkLst>
            <pc:docMk/>
            <pc:sldMk cId="1970476774" sldId="259"/>
            <ac:grpSpMk id="10" creationId="{4ADB9295-9645-4BF2-ADFD-75800B7FAD06}"/>
          </ac:grpSpMkLst>
        </pc:grpChg>
        <pc:grpChg chg="add del">
          <ac:chgData name="Rittersma MM, Menko" userId="3f9e1925-7e3c-4dad-98cf-b33dd714b1dd" providerId="ADAL" clId="{EB6D5670-BBAD-4D07-9049-9E839113681F}" dt="2023-05-10T09:34:40.329" v="4430" actId="26606"/>
          <ac:grpSpMkLst>
            <pc:docMk/>
            <pc:sldMk cId="1970476774" sldId="259"/>
            <ac:grpSpMk id="45" creationId="{9AE4726C-1831-4FE3-9A11-227F0DC2F0BC}"/>
          </ac:grpSpMkLst>
        </pc:grpChg>
        <pc:grpChg chg="add del">
          <ac:chgData name="Rittersma MM, Menko" userId="3f9e1925-7e3c-4dad-98cf-b33dd714b1dd" providerId="ADAL" clId="{EB6D5670-BBAD-4D07-9049-9E839113681F}" dt="2023-05-10T09:34:40.329" v="4430" actId="26606"/>
          <ac:grpSpMkLst>
            <pc:docMk/>
            <pc:sldMk cId="1970476774" sldId="259"/>
            <ac:grpSpMk id="49" creationId="{E916825F-759B-4F1A-BA80-AF7137691EC5}"/>
          </ac:grpSpMkLst>
        </pc:grpChg>
        <pc:grpChg chg="add del">
          <ac:chgData name="Rittersma MM, Menko" userId="3f9e1925-7e3c-4dad-98cf-b33dd714b1dd" providerId="ADAL" clId="{EB6D5670-BBAD-4D07-9049-9E839113681F}" dt="2023-05-10T09:34:42.275" v="4432" actId="26606"/>
          <ac:grpSpMkLst>
            <pc:docMk/>
            <pc:sldMk cId="1970476774" sldId="259"/>
            <ac:grpSpMk id="105" creationId="{74872A0B-8668-4500-9509-EAA581B26C24}"/>
          </ac:grpSpMkLst>
        </pc:grpChg>
        <pc:grpChg chg="add del">
          <ac:chgData name="Rittersma MM, Menko" userId="3f9e1925-7e3c-4dad-98cf-b33dd714b1dd" providerId="ADAL" clId="{EB6D5670-BBAD-4D07-9049-9E839113681F}" dt="2023-05-10T09:34:42.275" v="4432" actId="26606"/>
          <ac:grpSpMkLst>
            <pc:docMk/>
            <pc:sldMk cId="1970476774" sldId="259"/>
            <ac:grpSpMk id="108" creationId="{240590EE-5428-41AA-95B2-96FCC1CE67A7}"/>
          </ac:grpSpMkLst>
        </pc:grpChg>
        <pc:grpChg chg="add del">
          <ac:chgData name="Rittersma MM, Menko" userId="3f9e1925-7e3c-4dad-98cf-b33dd714b1dd" providerId="ADAL" clId="{EB6D5670-BBAD-4D07-9049-9E839113681F}" dt="2023-05-10T09:35:07.790" v="4434" actId="26606"/>
          <ac:grpSpMkLst>
            <pc:docMk/>
            <pc:sldMk cId="1970476774" sldId="259"/>
            <ac:grpSpMk id="111" creationId="{9AE4726C-1831-4FE3-9A11-227F0DC2F0BC}"/>
          </ac:grpSpMkLst>
        </pc:grpChg>
        <pc:grpChg chg="add del">
          <ac:chgData name="Rittersma MM, Menko" userId="3f9e1925-7e3c-4dad-98cf-b33dd714b1dd" providerId="ADAL" clId="{EB6D5670-BBAD-4D07-9049-9E839113681F}" dt="2023-05-10T09:35:07.790" v="4434" actId="26606"/>
          <ac:grpSpMkLst>
            <pc:docMk/>
            <pc:sldMk cId="1970476774" sldId="259"/>
            <ac:grpSpMk id="113" creationId="{E916825F-759B-4F1A-BA80-AF7137691EC5}"/>
          </ac:grpSpMkLst>
        </pc:grpChg>
        <pc:grpChg chg="add del mod">
          <ac:chgData name="Rittersma MM, Menko" userId="3f9e1925-7e3c-4dad-98cf-b33dd714b1dd" providerId="ADAL" clId="{EB6D5670-BBAD-4D07-9049-9E839113681F}" dt="2023-05-10T09:36:34.568" v="4441" actId="26606"/>
          <ac:grpSpMkLst>
            <pc:docMk/>
            <pc:sldMk cId="1970476774" sldId="259"/>
            <ac:grpSpMk id="119" creationId="{A0B38558-5389-4817-936F-FD62560CAC11}"/>
          </ac:grpSpMkLst>
        </pc:grpChg>
        <pc:grpChg chg="add del">
          <ac:chgData name="Rittersma MM, Menko" userId="3f9e1925-7e3c-4dad-98cf-b33dd714b1dd" providerId="ADAL" clId="{EB6D5670-BBAD-4D07-9049-9E839113681F}" dt="2023-05-10T09:36:34.568" v="4441" actId="26606"/>
          <ac:grpSpMkLst>
            <pc:docMk/>
            <pc:sldMk cId="1970476774" sldId="259"/>
            <ac:grpSpMk id="123" creationId="{15502586-682B-4EDF-9515-674BB4E1CD13}"/>
          </ac:grpSpMkLst>
        </pc:grpChg>
        <pc:grpChg chg="add del">
          <ac:chgData name="Rittersma MM, Menko" userId="3f9e1925-7e3c-4dad-98cf-b33dd714b1dd" providerId="ADAL" clId="{EB6D5670-BBAD-4D07-9049-9E839113681F}" dt="2023-05-10T09:36:34.568" v="4441" actId="26606"/>
          <ac:grpSpMkLst>
            <pc:docMk/>
            <pc:sldMk cId="1970476774" sldId="259"/>
            <ac:grpSpMk id="155" creationId="{A0B38558-5389-4817-936F-FD62560CAC11}"/>
          </ac:grpSpMkLst>
        </pc:grpChg>
        <pc:grpChg chg="add del">
          <ac:chgData name="Rittersma MM, Menko" userId="3f9e1925-7e3c-4dad-98cf-b33dd714b1dd" providerId="ADAL" clId="{EB6D5670-BBAD-4D07-9049-9E839113681F}" dt="2023-05-10T09:36:34.568" v="4441" actId="26606"/>
          <ac:grpSpMkLst>
            <pc:docMk/>
            <pc:sldMk cId="1970476774" sldId="259"/>
            <ac:grpSpMk id="159" creationId="{15502586-682B-4EDF-9515-674BB4E1CD13}"/>
          </ac:grpSpMkLst>
        </pc:grpChg>
        <pc:graphicFrameChg chg="add del">
          <ac:chgData name="Rittersma MM, Menko" userId="3f9e1925-7e3c-4dad-98cf-b33dd714b1dd" providerId="ADAL" clId="{EB6D5670-BBAD-4D07-9049-9E839113681F}" dt="2023-05-10T09:34:30.847" v="4428" actId="26606"/>
          <ac:graphicFrameMkLst>
            <pc:docMk/>
            <pc:sldMk cId="1970476774" sldId="259"/>
            <ac:graphicFrameMk id="41" creationId="{B2F5D5AC-442A-4549-FC89-49E9199E68D5}"/>
          </ac:graphicFrameMkLst>
        </pc:graphicFrameChg>
        <pc:graphicFrameChg chg="add mod modGraphic">
          <ac:chgData name="Rittersma MM, Menko" userId="3f9e1925-7e3c-4dad-98cf-b33dd714b1dd" providerId="ADAL" clId="{EB6D5670-BBAD-4D07-9049-9E839113681F}" dt="2023-05-10T09:36:34.568" v="4441" actId="26606"/>
          <ac:graphicFrameMkLst>
            <pc:docMk/>
            <pc:sldMk cId="1970476774" sldId="259"/>
            <ac:graphicFrameMk id="150" creationId="{CD353CB6-F69A-565E-BF20-4249EF434037}"/>
          </ac:graphicFrameMkLst>
        </pc:graphicFrameChg>
        <pc:picChg chg="add del">
          <ac:chgData name="Rittersma MM, Menko" userId="3f9e1925-7e3c-4dad-98cf-b33dd714b1dd" providerId="ADAL" clId="{EB6D5670-BBAD-4D07-9049-9E839113681F}" dt="2023-05-10T09:34:40.329" v="4430" actId="26606"/>
          <ac:picMkLst>
            <pc:docMk/>
            <pc:sldMk cId="1970476774" sldId="259"/>
            <ac:picMk id="43" creationId="{AC960382-4252-71CC-B8B0-4907B6299BE1}"/>
          </ac:picMkLst>
        </pc:picChg>
        <pc:picChg chg="add del">
          <ac:chgData name="Rittersma MM, Menko" userId="3f9e1925-7e3c-4dad-98cf-b33dd714b1dd" providerId="ADAL" clId="{EB6D5670-BBAD-4D07-9049-9E839113681F}" dt="2023-05-10T09:34:42.275" v="4432" actId="26606"/>
          <ac:picMkLst>
            <pc:docMk/>
            <pc:sldMk cId="1970476774" sldId="259"/>
            <ac:picMk id="107" creationId="{363EC5EC-B57F-97F8-E4AA-32A203635472}"/>
          </ac:picMkLst>
        </pc:picChg>
        <pc:picChg chg="add mod">
          <ac:chgData name="Rittersma MM, Menko" userId="3f9e1925-7e3c-4dad-98cf-b33dd714b1dd" providerId="ADAL" clId="{EB6D5670-BBAD-4D07-9049-9E839113681F}" dt="2023-05-10T09:35:07.790" v="4434" actId="26606"/>
          <ac:picMkLst>
            <pc:docMk/>
            <pc:sldMk cId="1970476774" sldId="259"/>
            <ac:picMk id="112" creationId="{AC960382-4252-71CC-B8B0-4907B6299BE1}"/>
          </ac:picMkLst>
        </pc:picChg>
      </pc:sldChg>
      <pc:sldChg chg="del">
        <pc:chgData name="Rittersma MM, Menko" userId="3f9e1925-7e3c-4dad-98cf-b33dd714b1dd" providerId="ADAL" clId="{EB6D5670-BBAD-4D07-9049-9E839113681F}" dt="2023-05-10T07:14:47.329" v="417" actId="47"/>
        <pc:sldMkLst>
          <pc:docMk/>
          <pc:sldMk cId="2659478787" sldId="260"/>
        </pc:sldMkLst>
      </pc:sldChg>
      <pc:sldChg chg="addSp delSp modSp mod setBg setClrOvrMap">
        <pc:chgData name="Rittersma MM, Menko" userId="3f9e1925-7e3c-4dad-98cf-b33dd714b1dd" providerId="ADAL" clId="{EB6D5670-BBAD-4D07-9049-9E839113681F}" dt="2023-05-10T09:37:17.509" v="4442" actId="26606"/>
        <pc:sldMkLst>
          <pc:docMk/>
          <pc:sldMk cId="1194681977" sldId="261"/>
        </pc:sldMkLst>
        <pc:spChg chg="mod">
          <ac:chgData name="Rittersma MM, Menko" userId="3f9e1925-7e3c-4dad-98cf-b33dd714b1dd" providerId="ADAL" clId="{EB6D5670-BBAD-4D07-9049-9E839113681F}" dt="2023-05-10T09:37:17.509" v="4442" actId="26606"/>
          <ac:spMkLst>
            <pc:docMk/>
            <pc:sldMk cId="1194681977" sldId="261"/>
            <ac:spMk id="2" creationId="{4E848D5D-54AB-6710-E625-EA3A3424A780}"/>
          </ac:spMkLst>
        </pc:spChg>
        <pc:spChg chg="del mod">
          <ac:chgData name="Rittersma MM, Menko" userId="3f9e1925-7e3c-4dad-98cf-b33dd714b1dd" providerId="ADAL" clId="{EB6D5670-BBAD-4D07-9049-9E839113681F}" dt="2023-05-10T09:35:28.364" v="4437" actId="26606"/>
          <ac:spMkLst>
            <pc:docMk/>
            <pc:sldMk cId="1194681977" sldId="261"/>
            <ac:spMk id="3" creationId="{0D475B25-B082-6041-1BF9-D9B1B7C658D2}"/>
          </ac:spMkLst>
        </pc:spChg>
        <pc:spChg chg="add del">
          <ac:chgData name="Rittersma MM, Menko" userId="3f9e1925-7e3c-4dad-98cf-b33dd714b1dd" providerId="ADAL" clId="{EB6D5670-BBAD-4D07-9049-9E839113681F}" dt="2023-05-10T09:35:28.364" v="4437" actId="26606"/>
          <ac:spMkLst>
            <pc:docMk/>
            <pc:sldMk cId="1194681977" sldId="261"/>
            <ac:spMk id="8" creationId="{6BFC9644-673A-459F-B3C5-9310A4E50E3B}"/>
          </ac:spMkLst>
        </pc:spChg>
        <pc:spChg chg="add del">
          <ac:chgData name="Rittersma MM, Menko" userId="3f9e1925-7e3c-4dad-98cf-b33dd714b1dd" providerId="ADAL" clId="{EB6D5670-BBAD-4D07-9049-9E839113681F}" dt="2023-05-10T09:35:28.364" v="4437" actId="26606"/>
          <ac:spMkLst>
            <pc:docMk/>
            <pc:sldMk cId="1194681977" sldId="261"/>
            <ac:spMk id="39" creationId="{7D1C411D-0818-4640-8657-2AF78250C802}"/>
          </ac:spMkLst>
        </pc:spChg>
        <pc:spChg chg="add del">
          <ac:chgData name="Rittersma MM, Menko" userId="3f9e1925-7e3c-4dad-98cf-b33dd714b1dd" providerId="ADAL" clId="{EB6D5670-BBAD-4D07-9049-9E839113681F}" dt="2023-05-10T09:35:28.297" v="4436" actId="26606"/>
          <ac:spMkLst>
            <pc:docMk/>
            <pc:sldMk cId="1194681977" sldId="261"/>
            <ac:spMk id="44" creationId="{CC892AB0-7D6D-4FC9-9105-0CB427161889}"/>
          </ac:spMkLst>
        </pc:spChg>
        <pc:spChg chg="add del">
          <ac:chgData name="Rittersma MM, Menko" userId="3f9e1925-7e3c-4dad-98cf-b33dd714b1dd" providerId="ADAL" clId="{EB6D5670-BBAD-4D07-9049-9E839113681F}" dt="2023-05-10T09:35:54.614" v="4439" actId="26606"/>
          <ac:spMkLst>
            <pc:docMk/>
            <pc:sldMk cId="1194681977" sldId="261"/>
            <ac:spMk id="45" creationId="{54B9C16B-AC4A-44ED-9075-F76549B46E7C}"/>
          </ac:spMkLst>
        </pc:spChg>
        <pc:spChg chg="add del">
          <ac:chgData name="Rittersma MM, Menko" userId="3f9e1925-7e3c-4dad-98cf-b33dd714b1dd" providerId="ADAL" clId="{EB6D5670-BBAD-4D07-9049-9E839113681F}" dt="2023-05-10T09:35:28.297" v="4436" actId="26606"/>
          <ac:spMkLst>
            <pc:docMk/>
            <pc:sldMk cId="1194681977" sldId="261"/>
            <ac:spMk id="74" creationId="{6D29BE04-4454-4832-B83F-10D001BFF94D}"/>
          </ac:spMkLst>
        </pc:spChg>
        <pc:spChg chg="add del">
          <ac:chgData name="Rittersma MM, Menko" userId="3f9e1925-7e3c-4dad-98cf-b33dd714b1dd" providerId="ADAL" clId="{EB6D5670-BBAD-4D07-9049-9E839113681F}" dt="2023-05-10T09:35:28.297" v="4436" actId="26606"/>
          <ac:spMkLst>
            <pc:docMk/>
            <pc:sldMk cId="1194681977" sldId="261"/>
            <ac:spMk id="76" creationId="{98714CE9-3C2C-48E1-8B8F-CFB7735C43D7}"/>
          </ac:spMkLst>
        </pc:spChg>
        <pc:spChg chg="add del">
          <ac:chgData name="Rittersma MM, Menko" userId="3f9e1925-7e3c-4dad-98cf-b33dd714b1dd" providerId="ADAL" clId="{EB6D5670-BBAD-4D07-9049-9E839113681F}" dt="2023-05-10T09:35:54.614" v="4439" actId="26606"/>
          <ac:spMkLst>
            <pc:docMk/>
            <pc:sldMk cId="1194681977" sldId="261"/>
            <ac:spMk id="78" creationId="{B53044DC-4918-43DA-B49D-91673C6C9485}"/>
          </ac:spMkLst>
        </pc:spChg>
        <pc:spChg chg="add del">
          <ac:chgData name="Rittersma MM, Menko" userId="3f9e1925-7e3c-4dad-98cf-b33dd714b1dd" providerId="ADAL" clId="{EB6D5670-BBAD-4D07-9049-9E839113681F}" dt="2023-05-10T09:37:17.509" v="4442" actId="26606"/>
          <ac:spMkLst>
            <pc:docMk/>
            <pc:sldMk cId="1194681977" sldId="261"/>
            <ac:spMk id="117" creationId="{C6270675-9512-4978-8583-36659256EE23}"/>
          </ac:spMkLst>
        </pc:spChg>
        <pc:grpChg chg="add del">
          <ac:chgData name="Rittersma MM, Menko" userId="3f9e1925-7e3c-4dad-98cf-b33dd714b1dd" providerId="ADAL" clId="{EB6D5670-BBAD-4D07-9049-9E839113681F}" dt="2023-05-10T09:35:28.364" v="4437" actId="26606"/>
          <ac:grpSpMkLst>
            <pc:docMk/>
            <pc:sldMk cId="1194681977" sldId="261"/>
            <ac:grpSpMk id="10" creationId="{4ADB9295-9645-4BF2-ADFD-75800B7FAD06}"/>
          </ac:grpSpMkLst>
        </pc:grpChg>
        <pc:grpChg chg="add del">
          <ac:chgData name="Rittersma MM, Menko" userId="3f9e1925-7e3c-4dad-98cf-b33dd714b1dd" providerId="ADAL" clId="{EB6D5670-BBAD-4D07-9049-9E839113681F}" dt="2023-05-10T09:35:28.297" v="4436" actId="26606"/>
          <ac:grpSpMkLst>
            <pc:docMk/>
            <pc:sldMk cId="1194681977" sldId="261"/>
            <ac:grpSpMk id="46" creationId="{807353E4-FA19-40CB-8AF8-3A8E6704BE09}"/>
          </ac:grpSpMkLst>
        </pc:grpChg>
        <pc:grpChg chg="add del">
          <ac:chgData name="Rittersma MM, Menko" userId="3f9e1925-7e3c-4dad-98cf-b33dd714b1dd" providerId="ADAL" clId="{EB6D5670-BBAD-4D07-9049-9E839113681F}" dt="2023-05-10T09:35:54.614" v="4439" actId="26606"/>
          <ac:grpSpMkLst>
            <pc:docMk/>
            <pc:sldMk cId="1194681977" sldId="261"/>
            <ac:grpSpMk id="47" creationId="{62A2FEB6-F419-4684-9ABC-9E32E012E8B7}"/>
          </ac:grpSpMkLst>
        </pc:grpChg>
        <pc:grpChg chg="add del">
          <ac:chgData name="Rittersma MM, Menko" userId="3f9e1925-7e3c-4dad-98cf-b33dd714b1dd" providerId="ADAL" clId="{EB6D5670-BBAD-4D07-9049-9E839113681F}" dt="2023-05-10T09:35:28.297" v="4436" actId="26606"/>
          <ac:grpSpMkLst>
            <pc:docMk/>
            <pc:sldMk cId="1194681977" sldId="261"/>
            <ac:grpSpMk id="54" creationId="{0328E69E-CE3D-4110-8BF7-AD3C0C10CB1C}"/>
          </ac:grpSpMkLst>
        </pc:grpChg>
        <pc:grpChg chg="add del">
          <ac:chgData name="Rittersma MM, Menko" userId="3f9e1925-7e3c-4dad-98cf-b33dd714b1dd" providerId="ADAL" clId="{EB6D5670-BBAD-4D07-9049-9E839113681F}" dt="2023-05-10T09:35:28.297" v="4436" actId="26606"/>
          <ac:grpSpMkLst>
            <pc:docMk/>
            <pc:sldMk cId="1194681977" sldId="261"/>
            <ac:grpSpMk id="60" creationId="{F64806C9-3599-45A7-BCFF-F762C54276F8}"/>
          </ac:grpSpMkLst>
        </pc:grpChg>
        <pc:grpChg chg="add del">
          <ac:chgData name="Rittersma MM, Menko" userId="3f9e1925-7e3c-4dad-98cf-b33dd714b1dd" providerId="ADAL" clId="{EB6D5670-BBAD-4D07-9049-9E839113681F}" dt="2023-05-10T09:35:28.297" v="4436" actId="26606"/>
          <ac:grpSpMkLst>
            <pc:docMk/>
            <pc:sldMk cId="1194681977" sldId="261"/>
            <ac:grpSpMk id="66" creationId="{1287AC97-A8E8-4B45-A50A-3057A88B4088}"/>
          </ac:grpSpMkLst>
        </pc:grpChg>
        <pc:grpChg chg="add del">
          <ac:chgData name="Rittersma MM, Menko" userId="3f9e1925-7e3c-4dad-98cf-b33dd714b1dd" providerId="ADAL" clId="{EB6D5670-BBAD-4D07-9049-9E839113681F}" dt="2023-05-10T09:35:54.614" v="4439" actId="26606"/>
          <ac:grpSpMkLst>
            <pc:docMk/>
            <pc:sldMk cId="1194681977" sldId="261"/>
            <ac:grpSpMk id="80" creationId="{1DCE6B36-1420-43AB-86CF-4E653A517B9C}"/>
          </ac:grpSpMkLst>
        </pc:grpChg>
        <pc:grpChg chg="add">
          <ac:chgData name="Rittersma MM, Menko" userId="3f9e1925-7e3c-4dad-98cf-b33dd714b1dd" providerId="ADAL" clId="{EB6D5670-BBAD-4D07-9049-9E839113681F}" dt="2023-05-10T09:37:17.509" v="4442" actId="26606"/>
          <ac:grpSpMkLst>
            <pc:docMk/>
            <pc:sldMk cId="1194681977" sldId="261"/>
            <ac:grpSpMk id="122" creationId="{A0B38558-5389-4817-936F-FD62560CAC11}"/>
          </ac:grpSpMkLst>
        </pc:grpChg>
        <pc:grpChg chg="add">
          <ac:chgData name="Rittersma MM, Menko" userId="3f9e1925-7e3c-4dad-98cf-b33dd714b1dd" providerId="ADAL" clId="{EB6D5670-BBAD-4D07-9049-9E839113681F}" dt="2023-05-10T09:37:17.509" v="4442" actId="26606"/>
          <ac:grpSpMkLst>
            <pc:docMk/>
            <pc:sldMk cId="1194681977" sldId="261"/>
            <ac:grpSpMk id="126" creationId="{15502586-682B-4EDF-9515-674BB4E1CD13}"/>
          </ac:grpSpMkLst>
        </pc:grpChg>
        <pc:graphicFrameChg chg="add mod modGraphic">
          <ac:chgData name="Rittersma MM, Menko" userId="3f9e1925-7e3c-4dad-98cf-b33dd714b1dd" providerId="ADAL" clId="{EB6D5670-BBAD-4D07-9049-9E839113681F}" dt="2023-05-10T09:37:17.509" v="4442" actId="26606"/>
          <ac:graphicFrameMkLst>
            <pc:docMk/>
            <pc:sldMk cId="1194681977" sldId="261"/>
            <ac:graphicFrameMk id="41" creationId="{D56BD6C8-B704-388E-0C71-0BC2389FF9AE}"/>
          </ac:graphicFrameMkLst>
        </pc:graphicFrameChg>
        <pc:picChg chg="add del">
          <ac:chgData name="Rittersma MM, Menko" userId="3f9e1925-7e3c-4dad-98cf-b33dd714b1dd" providerId="ADAL" clId="{EB6D5670-BBAD-4D07-9049-9E839113681F}" dt="2023-05-10T09:35:54.614" v="4439" actId="26606"/>
          <ac:picMkLst>
            <pc:docMk/>
            <pc:sldMk cId="1194681977" sldId="261"/>
            <ac:picMk id="109" creationId="{9BE36DBF-0333-4D36-A5BF-81FDA2406FE9}"/>
          </ac:picMkLst>
        </pc:picChg>
        <pc:picChg chg="add del">
          <ac:chgData name="Rittersma MM, Menko" userId="3f9e1925-7e3c-4dad-98cf-b33dd714b1dd" providerId="ADAL" clId="{EB6D5670-BBAD-4D07-9049-9E839113681F}" dt="2023-05-10T09:35:54.614" v="4439" actId="26606"/>
          <ac:picMkLst>
            <pc:docMk/>
            <pc:sldMk cId="1194681977" sldId="261"/>
            <ac:picMk id="112" creationId="{3E94A106-9341-485C-9057-9D62B2BD083F}"/>
          </ac:picMkLst>
        </pc:picChg>
      </pc:sldChg>
      <pc:sldChg chg="addSp modSp mod setBg">
        <pc:chgData name="Rittersma MM, Menko" userId="3f9e1925-7e3c-4dad-98cf-b33dd714b1dd" providerId="ADAL" clId="{EB6D5670-BBAD-4D07-9049-9E839113681F}" dt="2023-05-10T09:37:48.492" v="4443" actId="114"/>
        <pc:sldMkLst>
          <pc:docMk/>
          <pc:sldMk cId="4287588181" sldId="262"/>
        </pc:sldMkLst>
        <pc:spChg chg="mod">
          <ac:chgData name="Rittersma MM, Menko" userId="3f9e1925-7e3c-4dad-98cf-b33dd714b1dd" providerId="ADAL" clId="{EB6D5670-BBAD-4D07-9049-9E839113681F}" dt="2023-05-10T07:22:00.354" v="544" actId="26606"/>
          <ac:spMkLst>
            <pc:docMk/>
            <pc:sldMk cId="4287588181" sldId="262"/>
            <ac:spMk id="2" creationId="{561AE78D-9C62-C5FC-3147-BFE33A4DC5B1}"/>
          </ac:spMkLst>
        </pc:spChg>
        <pc:spChg chg="mod">
          <ac:chgData name="Rittersma MM, Menko" userId="3f9e1925-7e3c-4dad-98cf-b33dd714b1dd" providerId="ADAL" clId="{EB6D5670-BBAD-4D07-9049-9E839113681F}" dt="2023-05-10T09:37:48.492" v="4443" actId="114"/>
          <ac:spMkLst>
            <pc:docMk/>
            <pc:sldMk cId="4287588181" sldId="262"/>
            <ac:spMk id="3" creationId="{C728FCE7-2507-7480-A17C-6470E650DBFE}"/>
          </ac:spMkLst>
        </pc:spChg>
        <pc:spChg chg="add">
          <ac:chgData name="Rittersma MM, Menko" userId="3f9e1925-7e3c-4dad-98cf-b33dd714b1dd" providerId="ADAL" clId="{EB6D5670-BBAD-4D07-9049-9E839113681F}" dt="2023-05-10T07:22:00.354" v="544" actId="26606"/>
          <ac:spMkLst>
            <pc:docMk/>
            <pc:sldMk cId="4287588181" sldId="262"/>
            <ac:spMk id="8" creationId="{6BFC9644-673A-459F-B3C5-9310A4E50E3B}"/>
          </ac:spMkLst>
        </pc:spChg>
        <pc:spChg chg="add">
          <ac:chgData name="Rittersma MM, Menko" userId="3f9e1925-7e3c-4dad-98cf-b33dd714b1dd" providerId="ADAL" clId="{EB6D5670-BBAD-4D07-9049-9E839113681F}" dt="2023-05-10T07:22:00.354" v="544" actId="26606"/>
          <ac:spMkLst>
            <pc:docMk/>
            <pc:sldMk cId="4287588181" sldId="262"/>
            <ac:spMk id="39" creationId="{7D1C411D-0818-4640-8657-2AF78250C802}"/>
          </ac:spMkLst>
        </pc:spChg>
        <pc:grpChg chg="add">
          <ac:chgData name="Rittersma MM, Menko" userId="3f9e1925-7e3c-4dad-98cf-b33dd714b1dd" providerId="ADAL" clId="{EB6D5670-BBAD-4D07-9049-9E839113681F}" dt="2023-05-10T07:22:00.354" v="544" actId="26606"/>
          <ac:grpSpMkLst>
            <pc:docMk/>
            <pc:sldMk cId="4287588181" sldId="262"/>
            <ac:grpSpMk id="10" creationId="{4ADB9295-9645-4BF2-ADFD-75800B7FAD06}"/>
          </ac:grpSpMkLst>
        </pc:grpChg>
      </pc:sldChg>
      <pc:sldChg chg="modSp add mod">
        <pc:chgData name="Rittersma MM, Menko" userId="3f9e1925-7e3c-4dad-98cf-b33dd714b1dd" providerId="ADAL" clId="{EB6D5670-BBAD-4D07-9049-9E839113681F}" dt="2023-05-10T09:16:32.627" v="3692" actId="1076"/>
        <pc:sldMkLst>
          <pc:docMk/>
          <pc:sldMk cId="91719104" sldId="263"/>
        </pc:sldMkLst>
        <pc:spChg chg="mod">
          <ac:chgData name="Rittersma MM, Menko" userId="3f9e1925-7e3c-4dad-98cf-b33dd714b1dd" providerId="ADAL" clId="{EB6D5670-BBAD-4D07-9049-9E839113681F}" dt="2023-05-10T07:26:01.882" v="566" actId="20577"/>
          <ac:spMkLst>
            <pc:docMk/>
            <pc:sldMk cId="91719104" sldId="263"/>
            <ac:spMk id="3" creationId="{89BF005D-433B-39D3-792A-14F5BF1C1C54}"/>
          </ac:spMkLst>
        </pc:spChg>
        <pc:picChg chg="mod">
          <ac:chgData name="Rittersma MM, Menko" userId="3f9e1925-7e3c-4dad-98cf-b33dd714b1dd" providerId="ADAL" clId="{EB6D5670-BBAD-4D07-9049-9E839113681F}" dt="2023-05-10T09:16:32.627" v="3692" actId="1076"/>
          <ac:picMkLst>
            <pc:docMk/>
            <pc:sldMk cId="91719104" sldId="263"/>
            <ac:picMk id="4" creationId="{29B31EF4-CDFA-227B-5F40-3C132ED6776D}"/>
          </ac:picMkLst>
        </pc:picChg>
      </pc:sldChg>
      <pc:sldChg chg="addSp delSp modSp new mod setBg">
        <pc:chgData name="Rittersma MM, Menko" userId="3f9e1925-7e3c-4dad-98cf-b33dd714b1dd" providerId="ADAL" clId="{EB6D5670-BBAD-4D07-9049-9E839113681F}" dt="2023-05-10T10:49:03.770" v="4708" actId="20577"/>
        <pc:sldMkLst>
          <pc:docMk/>
          <pc:sldMk cId="1419581416" sldId="264"/>
        </pc:sldMkLst>
        <pc:spChg chg="mod">
          <ac:chgData name="Rittersma MM, Menko" userId="3f9e1925-7e3c-4dad-98cf-b33dd714b1dd" providerId="ADAL" clId="{EB6D5670-BBAD-4D07-9049-9E839113681F}" dt="2023-05-10T10:08:55.833" v="4704" actId="114"/>
          <ac:spMkLst>
            <pc:docMk/>
            <pc:sldMk cId="1419581416" sldId="264"/>
            <ac:spMk id="2" creationId="{9108FA93-2D5F-EF7E-CBCF-EDA0B25AA7F0}"/>
          </ac:spMkLst>
        </pc:spChg>
        <pc:spChg chg="mod">
          <ac:chgData name="Rittersma MM, Menko" userId="3f9e1925-7e3c-4dad-98cf-b33dd714b1dd" providerId="ADAL" clId="{EB6D5670-BBAD-4D07-9049-9E839113681F}" dt="2023-05-10T10:49:03.770" v="4708" actId="20577"/>
          <ac:spMkLst>
            <pc:docMk/>
            <pc:sldMk cId="1419581416" sldId="264"/>
            <ac:spMk id="3" creationId="{760A5407-F2FF-37B2-37A7-060B76ECD0C0}"/>
          </ac:spMkLst>
        </pc:spChg>
        <pc:spChg chg="add del">
          <ac:chgData name="Rittersma MM, Menko" userId="3f9e1925-7e3c-4dad-98cf-b33dd714b1dd" providerId="ADAL" clId="{EB6D5670-BBAD-4D07-9049-9E839113681F}" dt="2023-05-10T08:36:54.629" v="2422" actId="22"/>
          <ac:spMkLst>
            <pc:docMk/>
            <pc:sldMk cId="1419581416" sldId="264"/>
            <ac:spMk id="5" creationId="{1F0884EF-485D-5148-B836-FBB3132FF748}"/>
          </ac:spMkLst>
        </pc:spChg>
        <pc:spChg chg="add">
          <ac:chgData name="Rittersma MM, Menko" userId="3f9e1925-7e3c-4dad-98cf-b33dd714b1dd" providerId="ADAL" clId="{EB6D5670-BBAD-4D07-9049-9E839113681F}" dt="2023-05-10T08:09:07.374" v="1170" actId="26606"/>
          <ac:spMkLst>
            <pc:docMk/>
            <pc:sldMk cId="1419581416" sldId="264"/>
            <ac:spMk id="8" creationId="{6BFC9644-673A-459F-B3C5-9310A4E50E3B}"/>
          </ac:spMkLst>
        </pc:spChg>
        <pc:spChg chg="add">
          <ac:chgData name="Rittersma MM, Menko" userId="3f9e1925-7e3c-4dad-98cf-b33dd714b1dd" providerId="ADAL" clId="{EB6D5670-BBAD-4D07-9049-9E839113681F}" dt="2023-05-10T08:09:07.374" v="1170" actId="26606"/>
          <ac:spMkLst>
            <pc:docMk/>
            <pc:sldMk cId="1419581416" sldId="264"/>
            <ac:spMk id="39" creationId="{7D1C411D-0818-4640-8657-2AF78250C802}"/>
          </ac:spMkLst>
        </pc:spChg>
        <pc:grpChg chg="add">
          <ac:chgData name="Rittersma MM, Menko" userId="3f9e1925-7e3c-4dad-98cf-b33dd714b1dd" providerId="ADAL" clId="{EB6D5670-BBAD-4D07-9049-9E839113681F}" dt="2023-05-10T08:09:07.374" v="1170" actId="26606"/>
          <ac:grpSpMkLst>
            <pc:docMk/>
            <pc:sldMk cId="1419581416" sldId="264"/>
            <ac:grpSpMk id="10" creationId="{4ADB9295-9645-4BF2-ADFD-75800B7FAD06}"/>
          </ac:grpSpMkLst>
        </pc:grpChg>
      </pc:sldChg>
      <pc:sldChg chg="addSp delSp modSp new mod setBg">
        <pc:chgData name="Rittersma MM, Menko" userId="3f9e1925-7e3c-4dad-98cf-b33dd714b1dd" providerId="ADAL" clId="{EB6D5670-BBAD-4D07-9049-9E839113681F}" dt="2023-05-10T09:59:49.283" v="4462" actId="27636"/>
        <pc:sldMkLst>
          <pc:docMk/>
          <pc:sldMk cId="3674886535" sldId="265"/>
        </pc:sldMkLst>
        <pc:spChg chg="del mod">
          <ac:chgData name="Rittersma MM, Menko" userId="3f9e1925-7e3c-4dad-98cf-b33dd714b1dd" providerId="ADAL" clId="{EB6D5670-BBAD-4D07-9049-9E839113681F}" dt="2023-05-10T08:37:06.781" v="2423" actId="478"/>
          <ac:spMkLst>
            <pc:docMk/>
            <pc:sldMk cId="3674886535" sldId="265"/>
            <ac:spMk id="2" creationId="{C42BF644-770B-2354-EAB6-1B0A403484FD}"/>
          </ac:spMkLst>
        </pc:spChg>
        <pc:spChg chg="mod ord">
          <ac:chgData name="Rittersma MM, Menko" userId="3f9e1925-7e3c-4dad-98cf-b33dd714b1dd" providerId="ADAL" clId="{EB6D5670-BBAD-4D07-9049-9E839113681F}" dt="2023-05-10T09:59:49.283" v="4462" actId="27636"/>
          <ac:spMkLst>
            <pc:docMk/>
            <pc:sldMk cId="3674886535" sldId="265"/>
            <ac:spMk id="3" creationId="{24AF6DF5-0011-FCE7-CD11-C0E5B9579396}"/>
          </ac:spMkLst>
        </pc:spChg>
        <pc:spChg chg="add del mod">
          <ac:chgData name="Rittersma MM, Menko" userId="3f9e1925-7e3c-4dad-98cf-b33dd714b1dd" providerId="ADAL" clId="{EB6D5670-BBAD-4D07-9049-9E839113681F}" dt="2023-05-10T08:37:13.364" v="2425" actId="478"/>
          <ac:spMkLst>
            <pc:docMk/>
            <pc:sldMk cId="3674886535" sldId="265"/>
            <ac:spMk id="6" creationId="{2F03BD8B-4F24-153F-EBFA-FB15D576D640}"/>
          </ac:spMkLst>
        </pc:spChg>
        <pc:spChg chg="add del">
          <ac:chgData name="Rittersma MM, Menko" userId="3f9e1925-7e3c-4dad-98cf-b33dd714b1dd" providerId="ADAL" clId="{EB6D5670-BBAD-4D07-9049-9E839113681F}" dt="2023-05-10T08:35:29.308" v="2419" actId="26606"/>
          <ac:spMkLst>
            <pc:docMk/>
            <pc:sldMk cId="3674886535" sldId="265"/>
            <ac:spMk id="8" creationId="{6BFC9644-673A-459F-B3C5-9310A4E50E3B}"/>
          </ac:spMkLst>
        </pc:spChg>
        <pc:spChg chg="add del">
          <ac:chgData name="Rittersma MM, Menko" userId="3f9e1925-7e3c-4dad-98cf-b33dd714b1dd" providerId="ADAL" clId="{EB6D5670-BBAD-4D07-9049-9E839113681F}" dt="2023-05-10T08:35:29.308" v="2419" actId="26606"/>
          <ac:spMkLst>
            <pc:docMk/>
            <pc:sldMk cId="3674886535" sldId="265"/>
            <ac:spMk id="39" creationId="{7D1C411D-0818-4640-8657-2AF78250C802}"/>
          </ac:spMkLst>
        </pc:spChg>
        <pc:spChg chg="add del">
          <ac:chgData name="Rittersma MM, Menko" userId="3f9e1925-7e3c-4dad-98cf-b33dd714b1dd" providerId="ADAL" clId="{EB6D5670-BBAD-4D07-9049-9E839113681F}" dt="2023-05-10T08:42:10.583" v="2468" actId="26606"/>
          <ac:spMkLst>
            <pc:docMk/>
            <pc:sldMk cId="3674886535" sldId="265"/>
            <ac:spMk id="44" creationId="{C2E4E997-8672-4FFD-B8EC-9932A8E4714B}"/>
          </ac:spMkLst>
        </pc:spChg>
        <pc:grpChg chg="add del">
          <ac:chgData name="Rittersma MM, Menko" userId="3f9e1925-7e3c-4dad-98cf-b33dd714b1dd" providerId="ADAL" clId="{EB6D5670-BBAD-4D07-9049-9E839113681F}" dt="2023-05-10T08:35:29.308" v="2419" actId="26606"/>
          <ac:grpSpMkLst>
            <pc:docMk/>
            <pc:sldMk cId="3674886535" sldId="265"/>
            <ac:grpSpMk id="10" creationId="{4ADB9295-9645-4BF2-ADFD-75800B7FAD06}"/>
          </ac:grpSpMkLst>
        </pc:grpChg>
        <pc:grpChg chg="add del">
          <ac:chgData name="Rittersma MM, Menko" userId="3f9e1925-7e3c-4dad-98cf-b33dd714b1dd" providerId="ADAL" clId="{EB6D5670-BBAD-4D07-9049-9E839113681F}" dt="2023-05-10T08:42:10.583" v="2468" actId="26606"/>
          <ac:grpSpMkLst>
            <pc:docMk/>
            <pc:sldMk cId="3674886535" sldId="265"/>
            <ac:grpSpMk id="48" creationId="{453E4DEE-E996-40F8-8635-0FF43D7348F9}"/>
          </ac:grpSpMkLst>
        </pc:grpChg>
        <pc:grpChg chg="add">
          <ac:chgData name="Rittersma MM, Menko" userId="3f9e1925-7e3c-4dad-98cf-b33dd714b1dd" providerId="ADAL" clId="{EB6D5670-BBAD-4D07-9049-9E839113681F}" dt="2023-05-10T08:42:10.583" v="2468" actId="26606"/>
          <ac:grpSpMkLst>
            <pc:docMk/>
            <pc:sldMk cId="3674886535" sldId="265"/>
            <ac:grpSpMk id="80" creationId="{70A29ECD-D68F-4AC9-9FA0-BEF7663BC1F5}"/>
          </ac:grpSpMkLst>
        </pc:grpChg>
        <pc:grpChg chg="add">
          <ac:chgData name="Rittersma MM, Menko" userId="3f9e1925-7e3c-4dad-98cf-b33dd714b1dd" providerId="ADAL" clId="{EB6D5670-BBAD-4D07-9049-9E839113681F}" dt="2023-05-10T08:42:10.583" v="2468" actId="26606"/>
          <ac:grpSpMkLst>
            <pc:docMk/>
            <pc:sldMk cId="3674886535" sldId="265"/>
            <ac:grpSpMk id="84" creationId="{9B1032AD-1AE2-4F16-A732-9C0A6A744C85}"/>
          </ac:grpSpMkLst>
        </pc:grpChg>
        <pc:picChg chg="add mod">
          <ac:chgData name="Rittersma MM, Menko" userId="3f9e1925-7e3c-4dad-98cf-b33dd714b1dd" providerId="ADAL" clId="{EB6D5670-BBAD-4D07-9049-9E839113681F}" dt="2023-05-10T08:42:10.583" v="2468" actId="26606"/>
          <ac:picMkLst>
            <pc:docMk/>
            <pc:sldMk cId="3674886535" sldId="265"/>
            <ac:picMk id="4" creationId="{B807EEF1-B584-3CFB-79F5-94C5711EDAB1}"/>
          </ac:picMkLst>
        </pc:picChg>
        <pc:picChg chg="add del">
          <ac:chgData name="Rittersma MM, Menko" userId="3f9e1925-7e3c-4dad-98cf-b33dd714b1dd" providerId="ADAL" clId="{EB6D5670-BBAD-4D07-9049-9E839113681F}" dt="2023-05-10T08:42:10.583" v="2468" actId="26606"/>
          <ac:picMkLst>
            <pc:docMk/>
            <pc:sldMk cId="3674886535" sldId="265"/>
            <ac:picMk id="46" creationId="{FE6BA9E6-1D9E-4D30-B528-D49FA1342E4E}"/>
          </ac:picMkLst>
        </pc:picChg>
      </pc:sldChg>
      <pc:sldChg chg="addSp delSp modSp add del mod setBg delDesignElem">
        <pc:chgData name="Rittersma MM, Menko" userId="3f9e1925-7e3c-4dad-98cf-b33dd714b1dd" providerId="ADAL" clId="{EB6D5670-BBAD-4D07-9049-9E839113681F}" dt="2023-05-10T08:26:14.458" v="2187" actId="47"/>
        <pc:sldMkLst>
          <pc:docMk/>
          <pc:sldMk cId="2586818821" sldId="266"/>
        </pc:sldMkLst>
        <pc:spChg chg="mod">
          <ac:chgData name="Rittersma MM, Menko" userId="3f9e1925-7e3c-4dad-98cf-b33dd714b1dd" providerId="ADAL" clId="{EB6D5670-BBAD-4D07-9049-9E839113681F}" dt="2023-05-10T08:25:56.318" v="2184" actId="1076"/>
          <ac:spMkLst>
            <pc:docMk/>
            <pc:sldMk cId="2586818821" sldId="266"/>
            <ac:spMk id="2" creationId="{C42BF644-770B-2354-EAB6-1B0A403484FD}"/>
          </ac:spMkLst>
        </pc:spChg>
        <pc:spChg chg="mod">
          <ac:chgData name="Rittersma MM, Menko" userId="3f9e1925-7e3c-4dad-98cf-b33dd714b1dd" providerId="ADAL" clId="{EB6D5670-BBAD-4D07-9049-9E839113681F}" dt="2023-05-10T08:25:49.587" v="2183" actId="26606"/>
          <ac:spMkLst>
            <pc:docMk/>
            <pc:sldMk cId="2586818821" sldId="266"/>
            <ac:spMk id="3" creationId="{24AF6DF5-0011-FCE7-CD11-C0E5B9579396}"/>
          </ac:spMkLst>
        </pc:spChg>
        <pc:spChg chg="add">
          <ac:chgData name="Rittersma MM, Menko" userId="3f9e1925-7e3c-4dad-98cf-b33dd714b1dd" providerId="ADAL" clId="{EB6D5670-BBAD-4D07-9049-9E839113681F}" dt="2023-05-10T08:25:49.587" v="2183" actId="26606"/>
          <ac:spMkLst>
            <pc:docMk/>
            <pc:sldMk cId="2586818821" sldId="266"/>
            <ac:spMk id="5" creationId="{6BFC9644-673A-459F-B3C5-9310A4E50E3B}"/>
          </ac:spMkLst>
        </pc:spChg>
        <pc:spChg chg="add">
          <ac:chgData name="Rittersma MM, Menko" userId="3f9e1925-7e3c-4dad-98cf-b33dd714b1dd" providerId="ADAL" clId="{EB6D5670-BBAD-4D07-9049-9E839113681F}" dt="2023-05-10T08:25:49.587" v="2183" actId="26606"/>
          <ac:spMkLst>
            <pc:docMk/>
            <pc:sldMk cId="2586818821" sldId="266"/>
            <ac:spMk id="7" creationId="{7D1C411D-0818-4640-8657-2AF78250C802}"/>
          </ac:spMkLst>
        </pc:spChg>
        <pc:spChg chg="del">
          <ac:chgData name="Rittersma MM, Menko" userId="3f9e1925-7e3c-4dad-98cf-b33dd714b1dd" providerId="ADAL" clId="{EB6D5670-BBAD-4D07-9049-9E839113681F}" dt="2023-05-10T08:23:59.704" v="2170"/>
          <ac:spMkLst>
            <pc:docMk/>
            <pc:sldMk cId="2586818821" sldId="266"/>
            <ac:spMk id="8" creationId="{6BFC9644-673A-459F-B3C5-9310A4E50E3B}"/>
          </ac:spMkLst>
        </pc:spChg>
        <pc:spChg chg="del">
          <ac:chgData name="Rittersma MM, Menko" userId="3f9e1925-7e3c-4dad-98cf-b33dd714b1dd" providerId="ADAL" clId="{EB6D5670-BBAD-4D07-9049-9E839113681F}" dt="2023-05-10T08:23:59.704" v="2170"/>
          <ac:spMkLst>
            <pc:docMk/>
            <pc:sldMk cId="2586818821" sldId="266"/>
            <ac:spMk id="39" creationId="{7D1C411D-0818-4640-8657-2AF78250C802}"/>
          </ac:spMkLst>
        </pc:spChg>
        <pc:grpChg chg="add">
          <ac:chgData name="Rittersma MM, Menko" userId="3f9e1925-7e3c-4dad-98cf-b33dd714b1dd" providerId="ADAL" clId="{EB6D5670-BBAD-4D07-9049-9E839113681F}" dt="2023-05-10T08:25:49.587" v="2183" actId="26606"/>
          <ac:grpSpMkLst>
            <pc:docMk/>
            <pc:sldMk cId="2586818821" sldId="266"/>
            <ac:grpSpMk id="6" creationId="{4ADB9295-9645-4BF2-ADFD-75800B7FAD06}"/>
          </ac:grpSpMkLst>
        </pc:grpChg>
        <pc:grpChg chg="del">
          <ac:chgData name="Rittersma MM, Menko" userId="3f9e1925-7e3c-4dad-98cf-b33dd714b1dd" providerId="ADAL" clId="{EB6D5670-BBAD-4D07-9049-9E839113681F}" dt="2023-05-10T08:23:59.704" v="2170"/>
          <ac:grpSpMkLst>
            <pc:docMk/>
            <pc:sldMk cId="2586818821" sldId="266"/>
            <ac:grpSpMk id="10" creationId="{4ADB9295-9645-4BF2-ADFD-75800B7FAD06}"/>
          </ac:grpSpMkLst>
        </pc:grpChg>
      </pc:sldChg>
      <pc:sldChg chg="addSp delSp modSp add del mod setBg delDesignElem">
        <pc:chgData name="Rittersma MM, Menko" userId="3f9e1925-7e3c-4dad-98cf-b33dd714b1dd" providerId="ADAL" clId="{EB6D5670-BBAD-4D07-9049-9E839113681F}" dt="2023-05-10T09:59:56.560" v="4463" actId="47"/>
        <pc:sldMkLst>
          <pc:docMk/>
          <pc:sldMk cId="3944625137" sldId="267"/>
        </pc:sldMkLst>
        <pc:spChg chg="del mod">
          <ac:chgData name="Rittersma MM, Menko" userId="3f9e1925-7e3c-4dad-98cf-b33dd714b1dd" providerId="ADAL" clId="{EB6D5670-BBAD-4D07-9049-9E839113681F}" dt="2023-05-10T08:34:08.666" v="2394" actId="478"/>
          <ac:spMkLst>
            <pc:docMk/>
            <pc:sldMk cId="3944625137" sldId="267"/>
            <ac:spMk id="2" creationId="{C42BF644-770B-2354-EAB6-1B0A403484FD}"/>
          </ac:spMkLst>
        </pc:spChg>
        <pc:spChg chg="mod ord">
          <ac:chgData name="Rittersma MM, Menko" userId="3f9e1925-7e3c-4dad-98cf-b33dd714b1dd" providerId="ADAL" clId="{EB6D5670-BBAD-4D07-9049-9E839113681F}" dt="2023-05-10T09:59:21.842" v="4452" actId="21"/>
          <ac:spMkLst>
            <pc:docMk/>
            <pc:sldMk cId="3944625137" sldId="267"/>
            <ac:spMk id="3" creationId="{24AF6DF5-0011-FCE7-CD11-C0E5B9579396}"/>
          </ac:spMkLst>
        </pc:spChg>
        <pc:spChg chg="add del">
          <ac:chgData name="Rittersma MM, Menko" userId="3f9e1925-7e3c-4dad-98cf-b33dd714b1dd" providerId="ADAL" clId="{EB6D5670-BBAD-4D07-9049-9E839113681F}" dt="2023-05-10T08:29:40.634" v="2261" actId="26606"/>
          <ac:spMkLst>
            <pc:docMk/>
            <pc:sldMk cId="3944625137" sldId="267"/>
            <ac:spMk id="5" creationId="{6BFC9644-673A-459F-B3C5-9310A4E50E3B}"/>
          </ac:spMkLst>
        </pc:spChg>
        <pc:spChg chg="add del">
          <ac:chgData name="Rittersma MM, Menko" userId="3f9e1925-7e3c-4dad-98cf-b33dd714b1dd" providerId="ADAL" clId="{EB6D5670-BBAD-4D07-9049-9E839113681F}" dt="2023-05-10T08:29:40.634" v="2261" actId="26606"/>
          <ac:spMkLst>
            <pc:docMk/>
            <pc:sldMk cId="3944625137" sldId="267"/>
            <ac:spMk id="7" creationId="{7D1C411D-0818-4640-8657-2AF78250C802}"/>
          </ac:spMkLst>
        </pc:spChg>
        <pc:spChg chg="del">
          <ac:chgData name="Rittersma MM, Menko" userId="3f9e1925-7e3c-4dad-98cf-b33dd714b1dd" providerId="ADAL" clId="{EB6D5670-BBAD-4D07-9049-9E839113681F}" dt="2023-05-10T08:26:07.529" v="2186"/>
          <ac:spMkLst>
            <pc:docMk/>
            <pc:sldMk cId="3944625137" sldId="267"/>
            <ac:spMk id="8" creationId="{6BFC9644-673A-459F-B3C5-9310A4E50E3B}"/>
          </ac:spMkLst>
        </pc:spChg>
        <pc:spChg chg="add del mod">
          <ac:chgData name="Rittersma MM, Menko" userId="3f9e1925-7e3c-4dad-98cf-b33dd714b1dd" providerId="ADAL" clId="{EB6D5670-BBAD-4D07-9049-9E839113681F}" dt="2023-05-10T08:37:47.293" v="2429" actId="478"/>
          <ac:spMkLst>
            <pc:docMk/>
            <pc:sldMk cId="3944625137" sldId="267"/>
            <ac:spMk id="9" creationId="{05D863DF-2ADB-6CF2-78C7-B16B3D5DF26F}"/>
          </ac:spMkLst>
        </pc:spChg>
        <pc:spChg chg="del">
          <ac:chgData name="Rittersma MM, Menko" userId="3f9e1925-7e3c-4dad-98cf-b33dd714b1dd" providerId="ADAL" clId="{EB6D5670-BBAD-4D07-9049-9E839113681F}" dt="2023-05-10T08:26:07.529" v="2186"/>
          <ac:spMkLst>
            <pc:docMk/>
            <pc:sldMk cId="3944625137" sldId="267"/>
            <ac:spMk id="39" creationId="{7D1C411D-0818-4640-8657-2AF78250C802}"/>
          </ac:spMkLst>
        </pc:spChg>
        <pc:spChg chg="add del">
          <ac:chgData name="Rittersma MM, Menko" userId="3f9e1925-7e3c-4dad-98cf-b33dd714b1dd" providerId="ADAL" clId="{EB6D5670-BBAD-4D07-9049-9E839113681F}" dt="2023-05-10T08:42:17.676" v="2469" actId="26606"/>
          <ac:spMkLst>
            <pc:docMk/>
            <pc:sldMk cId="3944625137" sldId="267"/>
            <ac:spMk id="106" creationId="{C2E4E997-8672-4FFD-B8EC-9932A8E4714B}"/>
          </ac:spMkLst>
        </pc:spChg>
        <pc:grpChg chg="add del">
          <ac:chgData name="Rittersma MM, Menko" userId="3f9e1925-7e3c-4dad-98cf-b33dd714b1dd" providerId="ADAL" clId="{EB6D5670-BBAD-4D07-9049-9E839113681F}" dt="2023-05-10T08:29:40.634" v="2261" actId="26606"/>
          <ac:grpSpMkLst>
            <pc:docMk/>
            <pc:sldMk cId="3944625137" sldId="267"/>
            <ac:grpSpMk id="6" creationId="{4ADB9295-9645-4BF2-ADFD-75800B7FAD06}"/>
          </ac:grpSpMkLst>
        </pc:grpChg>
        <pc:grpChg chg="del">
          <ac:chgData name="Rittersma MM, Menko" userId="3f9e1925-7e3c-4dad-98cf-b33dd714b1dd" providerId="ADAL" clId="{EB6D5670-BBAD-4D07-9049-9E839113681F}" dt="2023-05-10T08:26:07.529" v="2186"/>
          <ac:grpSpMkLst>
            <pc:docMk/>
            <pc:sldMk cId="3944625137" sldId="267"/>
            <ac:grpSpMk id="10" creationId="{4ADB9295-9645-4BF2-ADFD-75800B7FAD06}"/>
          </ac:grpSpMkLst>
        </pc:grpChg>
        <pc:grpChg chg="add del">
          <ac:chgData name="Rittersma MM, Menko" userId="3f9e1925-7e3c-4dad-98cf-b33dd714b1dd" providerId="ADAL" clId="{EB6D5670-BBAD-4D07-9049-9E839113681F}" dt="2023-05-10T08:35:37.999" v="2420" actId="26606"/>
          <ac:grpSpMkLst>
            <pc:docMk/>
            <pc:sldMk cId="3944625137" sldId="267"/>
            <ac:grpSpMk id="43" creationId="{9AE4726C-1831-4FE3-9A11-227F0DC2F0BC}"/>
          </ac:grpSpMkLst>
        </pc:grpChg>
        <pc:grpChg chg="add del">
          <ac:chgData name="Rittersma MM, Menko" userId="3f9e1925-7e3c-4dad-98cf-b33dd714b1dd" providerId="ADAL" clId="{EB6D5670-BBAD-4D07-9049-9E839113681F}" dt="2023-05-10T08:35:37.999" v="2420" actId="26606"/>
          <ac:grpSpMkLst>
            <pc:docMk/>
            <pc:sldMk cId="3944625137" sldId="267"/>
            <ac:grpSpMk id="47" creationId="{E916825F-759B-4F1A-BA80-AF7137691EC5}"/>
          </ac:grpSpMkLst>
        </pc:grpChg>
        <pc:grpChg chg="add del">
          <ac:chgData name="Rittersma MM, Menko" userId="3f9e1925-7e3c-4dad-98cf-b33dd714b1dd" providerId="ADAL" clId="{EB6D5670-BBAD-4D07-9049-9E839113681F}" dt="2023-05-10T08:42:17.676" v="2469" actId="26606"/>
          <ac:grpSpMkLst>
            <pc:docMk/>
            <pc:sldMk cId="3944625137" sldId="267"/>
            <ac:grpSpMk id="110" creationId="{453E4DEE-E996-40F8-8635-0FF43D7348F9}"/>
          </ac:grpSpMkLst>
        </pc:grpChg>
        <pc:grpChg chg="add">
          <ac:chgData name="Rittersma MM, Menko" userId="3f9e1925-7e3c-4dad-98cf-b33dd714b1dd" providerId="ADAL" clId="{EB6D5670-BBAD-4D07-9049-9E839113681F}" dt="2023-05-10T08:42:17.676" v="2469" actId="26606"/>
          <ac:grpSpMkLst>
            <pc:docMk/>
            <pc:sldMk cId="3944625137" sldId="267"/>
            <ac:grpSpMk id="142" creationId="{70A29ECD-D68F-4AC9-9FA0-BEF7663BC1F5}"/>
          </ac:grpSpMkLst>
        </pc:grpChg>
        <pc:grpChg chg="add">
          <ac:chgData name="Rittersma MM, Menko" userId="3f9e1925-7e3c-4dad-98cf-b33dd714b1dd" providerId="ADAL" clId="{EB6D5670-BBAD-4D07-9049-9E839113681F}" dt="2023-05-10T08:42:17.676" v="2469" actId="26606"/>
          <ac:grpSpMkLst>
            <pc:docMk/>
            <pc:sldMk cId="3944625137" sldId="267"/>
            <ac:grpSpMk id="146" creationId="{9B1032AD-1AE2-4F16-A732-9C0A6A744C85}"/>
          </ac:grpSpMkLst>
        </pc:grpChg>
        <pc:picChg chg="add mod ord">
          <ac:chgData name="Rittersma MM, Menko" userId="3f9e1925-7e3c-4dad-98cf-b33dd714b1dd" providerId="ADAL" clId="{EB6D5670-BBAD-4D07-9049-9E839113681F}" dt="2023-05-10T08:42:17.676" v="2469" actId="26606"/>
          <ac:picMkLst>
            <pc:docMk/>
            <pc:sldMk cId="3944625137" sldId="267"/>
            <ac:picMk id="40" creationId="{A6106136-8B15-3C39-CC0D-1722BAE9AB7A}"/>
          </ac:picMkLst>
        </pc:picChg>
        <pc:picChg chg="add del">
          <ac:chgData name="Rittersma MM, Menko" userId="3f9e1925-7e3c-4dad-98cf-b33dd714b1dd" providerId="ADAL" clId="{EB6D5670-BBAD-4D07-9049-9E839113681F}" dt="2023-05-10T08:42:17.676" v="2469" actId="26606"/>
          <ac:picMkLst>
            <pc:docMk/>
            <pc:sldMk cId="3944625137" sldId="267"/>
            <ac:picMk id="108" creationId="{FE6BA9E6-1D9E-4D30-B528-D49FA1342E4E}"/>
          </ac:picMkLst>
        </pc:picChg>
      </pc:sldChg>
      <pc:sldChg chg="addSp delSp modSp new mod setBg">
        <pc:chgData name="Rittersma MM, Menko" userId="3f9e1925-7e3c-4dad-98cf-b33dd714b1dd" providerId="ADAL" clId="{EB6D5670-BBAD-4D07-9049-9E839113681F}" dt="2023-05-10T08:58:14.921" v="3512" actId="20577"/>
        <pc:sldMkLst>
          <pc:docMk/>
          <pc:sldMk cId="702330097" sldId="268"/>
        </pc:sldMkLst>
        <pc:spChg chg="del">
          <ac:chgData name="Rittersma MM, Menko" userId="3f9e1925-7e3c-4dad-98cf-b33dd714b1dd" providerId="ADAL" clId="{EB6D5670-BBAD-4D07-9049-9E839113681F}" dt="2023-05-10T08:39:25.248" v="2452" actId="478"/>
          <ac:spMkLst>
            <pc:docMk/>
            <pc:sldMk cId="702330097" sldId="268"/>
            <ac:spMk id="2" creationId="{54EF14A7-4F0F-B490-CB58-BC71D8281186}"/>
          </ac:spMkLst>
        </pc:spChg>
        <pc:spChg chg="mod">
          <ac:chgData name="Rittersma MM, Menko" userId="3f9e1925-7e3c-4dad-98cf-b33dd714b1dd" providerId="ADAL" clId="{EB6D5670-BBAD-4D07-9049-9E839113681F}" dt="2023-05-10T08:58:14.921" v="3512" actId="20577"/>
          <ac:spMkLst>
            <pc:docMk/>
            <pc:sldMk cId="702330097" sldId="268"/>
            <ac:spMk id="3" creationId="{AE609696-433B-F80C-844E-3C772F997AF7}"/>
          </ac:spMkLst>
        </pc:spChg>
        <pc:spChg chg="add del">
          <ac:chgData name="Rittersma MM, Menko" userId="3f9e1925-7e3c-4dad-98cf-b33dd714b1dd" providerId="ADAL" clId="{EB6D5670-BBAD-4D07-9049-9E839113681F}" dt="2023-05-10T08:41:55.987" v="2467" actId="26606"/>
          <ac:spMkLst>
            <pc:docMk/>
            <pc:sldMk cId="702330097" sldId="268"/>
            <ac:spMk id="8" creationId="{6BFC9644-673A-459F-B3C5-9310A4E50E3B}"/>
          </ac:spMkLst>
        </pc:spChg>
        <pc:spChg chg="add del">
          <ac:chgData name="Rittersma MM, Menko" userId="3f9e1925-7e3c-4dad-98cf-b33dd714b1dd" providerId="ADAL" clId="{EB6D5670-BBAD-4D07-9049-9E839113681F}" dt="2023-05-10T08:41:55.987" v="2467" actId="26606"/>
          <ac:spMkLst>
            <pc:docMk/>
            <pc:sldMk cId="702330097" sldId="268"/>
            <ac:spMk id="39" creationId="{7D1C411D-0818-4640-8657-2AF78250C802}"/>
          </ac:spMkLst>
        </pc:spChg>
        <pc:spChg chg="add del">
          <ac:chgData name="Rittersma MM, Menko" userId="3f9e1925-7e3c-4dad-98cf-b33dd714b1dd" providerId="ADAL" clId="{EB6D5670-BBAD-4D07-9049-9E839113681F}" dt="2023-05-10T08:43:15.842" v="2489" actId="26606"/>
          <ac:spMkLst>
            <pc:docMk/>
            <pc:sldMk cId="702330097" sldId="268"/>
            <ac:spMk id="44" creationId="{B61375F2-60B1-44ED-B60A-019C4BD5A62A}"/>
          </ac:spMkLst>
        </pc:spChg>
        <pc:spChg chg="add del">
          <ac:chgData name="Rittersma MM, Menko" userId="3f9e1925-7e3c-4dad-98cf-b33dd714b1dd" providerId="ADAL" clId="{EB6D5670-BBAD-4D07-9049-9E839113681F}" dt="2023-05-10T08:44:18.721" v="2499" actId="26606"/>
          <ac:spMkLst>
            <pc:docMk/>
            <pc:sldMk cId="702330097" sldId="268"/>
            <ac:spMk id="90" creationId="{CC892AB0-7D6D-4FC9-9105-0CB427161889}"/>
          </ac:spMkLst>
        </pc:spChg>
        <pc:spChg chg="add del">
          <ac:chgData name="Rittersma MM, Menko" userId="3f9e1925-7e3c-4dad-98cf-b33dd714b1dd" providerId="ADAL" clId="{EB6D5670-BBAD-4D07-9049-9E839113681F}" dt="2023-05-10T08:44:18.721" v="2499" actId="26606"/>
          <ac:spMkLst>
            <pc:docMk/>
            <pc:sldMk cId="702330097" sldId="268"/>
            <ac:spMk id="120" creationId="{6D29BE04-4454-4832-B83F-10D001BFF94D}"/>
          </ac:spMkLst>
        </pc:spChg>
        <pc:spChg chg="add del">
          <ac:chgData name="Rittersma MM, Menko" userId="3f9e1925-7e3c-4dad-98cf-b33dd714b1dd" providerId="ADAL" clId="{EB6D5670-BBAD-4D07-9049-9E839113681F}" dt="2023-05-10T08:44:18.721" v="2499" actId="26606"/>
          <ac:spMkLst>
            <pc:docMk/>
            <pc:sldMk cId="702330097" sldId="268"/>
            <ac:spMk id="122" creationId="{98714CE9-3C2C-48E1-8B8F-CFB7735C43D7}"/>
          </ac:spMkLst>
        </pc:spChg>
        <pc:spChg chg="add">
          <ac:chgData name="Rittersma MM, Menko" userId="3f9e1925-7e3c-4dad-98cf-b33dd714b1dd" providerId="ADAL" clId="{EB6D5670-BBAD-4D07-9049-9E839113681F}" dt="2023-05-10T08:44:18.721" v="2499" actId="26606"/>
          <ac:spMkLst>
            <pc:docMk/>
            <pc:sldMk cId="702330097" sldId="268"/>
            <ac:spMk id="127" creationId="{B61375F2-60B1-44ED-B60A-019C4BD5A62A}"/>
          </ac:spMkLst>
        </pc:spChg>
        <pc:grpChg chg="add del">
          <ac:chgData name="Rittersma MM, Menko" userId="3f9e1925-7e3c-4dad-98cf-b33dd714b1dd" providerId="ADAL" clId="{EB6D5670-BBAD-4D07-9049-9E839113681F}" dt="2023-05-10T08:41:55.987" v="2467" actId="26606"/>
          <ac:grpSpMkLst>
            <pc:docMk/>
            <pc:sldMk cId="702330097" sldId="268"/>
            <ac:grpSpMk id="10" creationId="{4ADB9295-9645-4BF2-ADFD-75800B7FAD06}"/>
          </ac:grpSpMkLst>
        </pc:grpChg>
        <pc:grpChg chg="add del">
          <ac:chgData name="Rittersma MM, Menko" userId="3f9e1925-7e3c-4dad-98cf-b33dd714b1dd" providerId="ADAL" clId="{EB6D5670-BBAD-4D07-9049-9E839113681F}" dt="2023-05-10T08:43:15.842" v="2489" actId="26606"/>
          <ac:grpSpMkLst>
            <pc:docMk/>
            <pc:sldMk cId="702330097" sldId="268"/>
            <ac:grpSpMk id="46" creationId="{4ADB9295-9645-4BF2-ADFD-75800B7FAD06}"/>
          </ac:grpSpMkLst>
        </pc:grpChg>
        <pc:grpChg chg="add del">
          <ac:chgData name="Rittersma MM, Menko" userId="3f9e1925-7e3c-4dad-98cf-b33dd714b1dd" providerId="ADAL" clId="{EB6D5670-BBAD-4D07-9049-9E839113681F}" dt="2023-05-10T08:43:15.842" v="2489" actId="26606"/>
          <ac:grpSpMkLst>
            <pc:docMk/>
            <pc:sldMk cId="702330097" sldId="268"/>
            <ac:grpSpMk id="75" creationId="{B485B3F6-654D-4842-A2DE-677D12FED460}"/>
          </ac:grpSpMkLst>
        </pc:grpChg>
        <pc:grpChg chg="add del">
          <ac:chgData name="Rittersma MM, Menko" userId="3f9e1925-7e3c-4dad-98cf-b33dd714b1dd" providerId="ADAL" clId="{EB6D5670-BBAD-4D07-9049-9E839113681F}" dt="2023-05-10T08:44:18.721" v="2499" actId="26606"/>
          <ac:grpSpMkLst>
            <pc:docMk/>
            <pc:sldMk cId="702330097" sldId="268"/>
            <ac:grpSpMk id="92" creationId="{807353E4-FA19-40CB-8AF8-3A8E6704BE09}"/>
          </ac:grpSpMkLst>
        </pc:grpChg>
        <pc:grpChg chg="add del">
          <ac:chgData name="Rittersma MM, Menko" userId="3f9e1925-7e3c-4dad-98cf-b33dd714b1dd" providerId="ADAL" clId="{EB6D5670-BBAD-4D07-9049-9E839113681F}" dt="2023-05-10T08:44:18.721" v="2499" actId="26606"/>
          <ac:grpSpMkLst>
            <pc:docMk/>
            <pc:sldMk cId="702330097" sldId="268"/>
            <ac:grpSpMk id="100" creationId="{0328E69E-CE3D-4110-8BF7-AD3C0C10CB1C}"/>
          </ac:grpSpMkLst>
        </pc:grpChg>
        <pc:grpChg chg="add del">
          <ac:chgData name="Rittersma MM, Menko" userId="3f9e1925-7e3c-4dad-98cf-b33dd714b1dd" providerId="ADAL" clId="{EB6D5670-BBAD-4D07-9049-9E839113681F}" dt="2023-05-10T08:44:18.721" v="2499" actId="26606"/>
          <ac:grpSpMkLst>
            <pc:docMk/>
            <pc:sldMk cId="702330097" sldId="268"/>
            <ac:grpSpMk id="106" creationId="{F64806C9-3599-45A7-BCFF-F762C54276F8}"/>
          </ac:grpSpMkLst>
        </pc:grpChg>
        <pc:grpChg chg="add del">
          <ac:chgData name="Rittersma MM, Menko" userId="3f9e1925-7e3c-4dad-98cf-b33dd714b1dd" providerId="ADAL" clId="{EB6D5670-BBAD-4D07-9049-9E839113681F}" dt="2023-05-10T08:44:18.721" v="2499" actId="26606"/>
          <ac:grpSpMkLst>
            <pc:docMk/>
            <pc:sldMk cId="702330097" sldId="268"/>
            <ac:grpSpMk id="112" creationId="{1287AC97-A8E8-4B45-A50A-3057A88B4088}"/>
          </ac:grpSpMkLst>
        </pc:grpChg>
        <pc:grpChg chg="add">
          <ac:chgData name="Rittersma MM, Menko" userId="3f9e1925-7e3c-4dad-98cf-b33dd714b1dd" providerId="ADAL" clId="{EB6D5670-BBAD-4D07-9049-9E839113681F}" dt="2023-05-10T08:44:18.721" v="2499" actId="26606"/>
          <ac:grpSpMkLst>
            <pc:docMk/>
            <pc:sldMk cId="702330097" sldId="268"/>
            <ac:grpSpMk id="129" creationId="{4ADB9295-9645-4BF2-ADFD-75800B7FAD06}"/>
          </ac:grpSpMkLst>
        </pc:grpChg>
        <pc:grpChg chg="add">
          <ac:chgData name="Rittersma MM, Menko" userId="3f9e1925-7e3c-4dad-98cf-b33dd714b1dd" providerId="ADAL" clId="{EB6D5670-BBAD-4D07-9049-9E839113681F}" dt="2023-05-10T08:44:18.721" v="2499" actId="26606"/>
          <ac:grpSpMkLst>
            <pc:docMk/>
            <pc:sldMk cId="702330097" sldId="268"/>
            <ac:grpSpMk id="158" creationId="{B485B3F6-654D-4842-A2DE-677D12FED460}"/>
          </ac:grpSpMkLst>
        </pc:grpChg>
      </pc:sldChg>
      <pc:sldChg chg="addSp delSp modSp new mod setBg">
        <pc:chgData name="Rittersma MM, Menko" userId="3f9e1925-7e3c-4dad-98cf-b33dd714b1dd" providerId="ADAL" clId="{EB6D5670-BBAD-4D07-9049-9E839113681F}" dt="2023-05-10T09:16:03.930" v="3691" actId="20577"/>
        <pc:sldMkLst>
          <pc:docMk/>
          <pc:sldMk cId="78763704" sldId="269"/>
        </pc:sldMkLst>
        <pc:spChg chg="mod">
          <ac:chgData name="Rittersma MM, Menko" userId="3f9e1925-7e3c-4dad-98cf-b33dd714b1dd" providerId="ADAL" clId="{EB6D5670-BBAD-4D07-9049-9E839113681F}" dt="2023-05-10T08:57:06.450" v="3506" actId="26606"/>
          <ac:spMkLst>
            <pc:docMk/>
            <pc:sldMk cId="78763704" sldId="269"/>
            <ac:spMk id="2" creationId="{D4E4CC54-1D42-AF18-0273-589656BE6798}"/>
          </ac:spMkLst>
        </pc:spChg>
        <pc:spChg chg="mod">
          <ac:chgData name="Rittersma MM, Menko" userId="3f9e1925-7e3c-4dad-98cf-b33dd714b1dd" providerId="ADAL" clId="{EB6D5670-BBAD-4D07-9049-9E839113681F}" dt="2023-05-10T09:16:03.930" v="3691" actId="20577"/>
          <ac:spMkLst>
            <pc:docMk/>
            <pc:sldMk cId="78763704" sldId="269"/>
            <ac:spMk id="3" creationId="{598BD0B2-B570-567A-1BB2-57D31D9A9A37}"/>
          </ac:spMkLst>
        </pc:spChg>
        <pc:spChg chg="add del">
          <ac:chgData name="Rittersma MM, Menko" userId="3f9e1925-7e3c-4dad-98cf-b33dd714b1dd" providerId="ADAL" clId="{EB6D5670-BBAD-4D07-9049-9E839113681F}" dt="2023-05-10T08:57:06.450" v="3506" actId="26606"/>
          <ac:spMkLst>
            <pc:docMk/>
            <pc:sldMk cId="78763704" sldId="269"/>
            <ac:spMk id="8" creationId="{B61375F2-60B1-44ED-B60A-019C4BD5A62A}"/>
          </ac:spMkLst>
        </pc:spChg>
        <pc:spChg chg="add">
          <ac:chgData name="Rittersma MM, Menko" userId="3f9e1925-7e3c-4dad-98cf-b33dd714b1dd" providerId="ADAL" clId="{EB6D5670-BBAD-4D07-9049-9E839113681F}" dt="2023-05-10T08:57:06.450" v="3506" actId="26606"/>
          <ac:spMkLst>
            <pc:docMk/>
            <pc:sldMk cId="78763704" sldId="269"/>
            <ac:spMk id="54" creationId="{6BFC9644-673A-459F-B3C5-9310A4E50E3B}"/>
          </ac:spMkLst>
        </pc:spChg>
        <pc:spChg chg="add">
          <ac:chgData name="Rittersma MM, Menko" userId="3f9e1925-7e3c-4dad-98cf-b33dd714b1dd" providerId="ADAL" clId="{EB6D5670-BBAD-4D07-9049-9E839113681F}" dt="2023-05-10T08:57:06.450" v="3506" actId="26606"/>
          <ac:spMkLst>
            <pc:docMk/>
            <pc:sldMk cId="78763704" sldId="269"/>
            <ac:spMk id="85" creationId="{7D1C411D-0818-4640-8657-2AF78250C802}"/>
          </ac:spMkLst>
        </pc:spChg>
        <pc:grpChg chg="add del">
          <ac:chgData name="Rittersma MM, Menko" userId="3f9e1925-7e3c-4dad-98cf-b33dd714b1dd" providerId="ADAL" clId="{EB6D5670-BBAD-4D07-9049-9E839113681F}" dt="2023-05-10T08:57:06.450" v="3506" actId="26606"/>
          <ac:grpSpMkLst>
            <pc:docMk/>
            <pc:sldMk cId="78763704" sldId="269"/>
            <ac:grpSpMk id="10" creationId="{4ADB9295-9645-4BF2-ADFD-75800B7FAD06}"/>
          </ac:grpSpMkLst>
        </pc:grpChg>
        <pc:grpChg chg="add del">
          <ac:chgData name="Rittersma MM, Menko" userId="3f9e1925-7e3c-4dad-98cf-b33dd714b1dd" providerId="ADAL" clId="{EB6D5670-BBAD-4D07-9049-9E839113681F}" dt="2023-05-10T08:57:06.450" v="3506" actId="26606"/>
          <ac:grpSpMkLst>
            <pc:docMk/>
            <pc:sldMk cId="78763704" sldId="269"/>
            <ac:grpSpMk id="39" creationId="{B485B3F6-654D-4842-A2DE-677D12FED460}"/>
          </ac:grpSpMkLst>
        </pc:grpChg>
        <pc:grpChg chg="add">
          <ac:chgData name="Rittersma MM, Menko" userId="3f9e1925-7e3c-4dad-98cf-b33dd714b1dd" providerId="ADAL" clId="{EB6D5670-BBAD-4D07-9049-9E839113681F}" dt="2023-05-10T08:57:06.450" v="3506" actId="26606"/>
          <ac:grpSpMkLst>
            <pc:docMk/>
            <pc:sldMk cId="78763704" sldId="269"/>
            <ac:grpSpMk id="56" creationId="{4ADB9295-9645-4BF2-ADFD-75800B7FAD06}"/>
          </ac:grpSpMkLst>
        </pc:grpChg>
      </pc:sldChg>
      <pc:sldChg chg="addSp delSp modSp new mod setBg">
        <pc:chgData name="Rittersma MM, Menko" userId="3f9e1925-7e3c-4dad-98cf-b33dd714b1dd" providerId="ADAL" clId="{EB6D5670-BBAD-4D07-9049-9E839113681F}" dt="2023-05-10T08:59:25.032" v="3587" actId="20577"/>
        <pc:sldMkLst>
          <pc:docMk/>
          <pc:sldMk cId="3171689167" sldId="270"/>
        </pc:sldMkLst>
        <pc:spChg chg="mod">
          <ac:chgData name="Rittersma MM, Menko" userId="3f9e1925-7e3c-4dad-98cf-b33dd714b1dd" providerId="ADAL" clId="{EB6D5670-BBAD-4D07-9049-9E839113681F}" dt="2023-05-10T08:56:59.826" v="3505" actId="26606"/>
          <ac:spMkLst>
            <pc:docMk/>
            <pc:sldMk cId="3171689167" sldId="270"/>
            <ac:spMk id="2" creationId="{DE09D5E3-C9F9-4E6B-C3A4-8D187284DAD5}"/>
          </ac:spMkLst>
        </pc:spChg>
        <pc:spChg chg="mod">
          <ac:chgData name="Rittersma MM, Menko" userId="3f9e1925-7e3c-4dad-98cf-b33dd714b1dd" providerId="ADAL" clId="{EB6D5670-BBAD-4D07-9049-9E839113681F}" dt="2023-05-10T08:59:25.032" v="3587" actId="20577"/>
          <ac:spMkLst>
            <pc:docMk/>
            <pc:sldMk cId="3171689167" sldId="270"/>
            <ac:spMk id="3" creationId="{3FBB4A4B-0B33-4DAB-DD10-034B36081234}"/>
          </ac:spMkLst>
        </pc:spChg>
        <pc:spChg chg="add del">
          <ac:chgData name="Rittersma MM, Menko" userId="3f9e1925-7e3c-4dad-98cf-b33dd714b1dd" providerId="ADAL" clId="{EB6D5670-BBAD-4D07-9049-9E839113681F}" dt="2023-05-10T08:56:59.826" v="3505" actId="26606"/>
          <ac:spMkLst>
            <pc:docMk/>
            <pc:sldMk cId="3171689167" sldId="270"/>
            <ac:spMk id="8" creationId="{B61375F2-60B1-44ED-B60A-019C4BD5A62A}"/>
          </ac:spMkLst>
        </pc:spChg>
        <pc:spChg chg="add">
          <ac:chgData name="Rittersma MM, Menko" userId="3f9e1925-7e3c-4dad-98cf-b33dd714b1dd" providerId="ADAL" clId="{EB6D5670-BBAD-4D07-9049-9E839113681F}" dt="2023-05-10T08:56:59.826" v="3505" actId="26606"/>
          <ac:spMkLst>
            <pc:docMk/>
            <pc:sldMk cId="3171689167" sldId="270"/>
            <ac:spMk id="54" creationId="{6BFC9644-673A-459F-B3C5-9310A4E50E3B}"/>
          </ac:spMkLst>
        </pc:spChg>
        <pc:spChg chg="add">
          <ac:chgData name="Rittersma MM, Menko" userId="3f9e1925-7e3c-4dad-98cf-b33dd714b1dd" providerId="ADAL" clId="{EB6D5670-BBAD-4D07-9049-9E839113681F}" dt="2023-05-10T08:56:59.826" v="3505" actId="26606"/>
          <ac:spMkLst>
            <pc:docMk/>
            <pc:sldMk cId="3171689167" sldId="270"/>
            <ac:spMk id="85" creationId="{7D1C411D-0818-4640-8657-2AF78250C802}"/>
          </ac:spMkLst>
        </pc:spChg>
        <pc:grpChg chg="add del">
          <ac:chgData name="Rittersma MM, Menko" userId="3f9e1925-7e3c-4dad-98cf-b33dd714b1dd" providerId="ADAL" clId="{EB6D5670-BBAD-4D07-9049-9E839113681F}" dt="2023-05-10T08:56:59.826" v="3505" actId="26606"/>
          <ac:grpSpMkLst>
            <pc:docMk/>
            <pc:sldMk cId="3171689167" sldId="270"/>
            <ac:grpSpMk id="10" creationId="{4ADB9295-9645-4BF2-ADFD-75800B7FAD06}"/>
          </ac:grpSpMkLst>
        </pc:grpChg>
        <pc:grpChg chg="add del">
          <ac:chgData name="Rittersma MM, Menko" userId="3f9e1925-7e3c-4dad-98cf-b33dd714b1dd" providerId="ADAL" clId="{EB6D5670-BBAD-4D07-9049-9E839113681F}" dt="2023-05-10T08:56:59.826" v="3505" actId="26606"/>
          <ac:grpSpMkLst>
            <pc:docMk/>
            <pc:sldMk cId="3171689167" sldId="270"/>
            <ac:grpSpMk id="39" creationId="{B485B3F6-654D-4842-A2DE-677D12FED460}"/>
          </ac:grpSpMkLst>
        </pc:grpChg>
        <pc:grpChg chg="add">
          <ac:chgData name="Rittersma MM, Menko" userId="3f9e1925-7e3c-4dad-98cf-b33dd714b1dd" providerId="ADAL" clId="{EB6D5670-BBAD-4D07-9049-9E839113681F}" dt="2023-05-10T08:56:59.826" v="3505" actId="26606"/>
          <ac:grpSpMkLst>
            <pc:docMk/>
            <pc:sldMk cId="3171689167" sldId="270"/>
            <ac:grpSpMk id="56" creationId="{4ADB9295-9645-4BF2-ADFD-75800B7FAD06}"/>
          </ac:grpSpMkLst>
        </pc:grpChg>
      </pc:sldChg>
      <pc:sldChg chg="addSp delSp modSp new mod setBg">
        <pc:chgData name="Rittersma MM, Menko" userId="3f9e1925-7e3c-4dad-98cf-b33dd714b1dd" providerId="ADAL" clId="{EB6D5670-BBAD-4D07-9049-9E839113681F}" dt="2023-05-10T10:50:00.436" v="4714" actId="20577"/>
        <pc:sldMkLst>
          <pc:docMk/>
          <pc:sldMk cId="1078197572" sldId="271"/>
        </pc:sldMkLst>
        <pc:spChg chg="mod">
          <ac:chgData name="Rittersma MM, Menko" userId="3f9e1925-7e3c-4dad-98cf-b33dd714b1dd" providerId="ADAL" clId="{EB6D5670-BBAD-4D07-9049-9E839113681F}" dt="2023-05-10T08:57:14.980" v="3507" actId="26606"/>
          <ac:spMkLst>
            <pc:docMk/>
            <pc:sldMk cId="1078197572" sldId="271"/>
            <ac:spMk id="2" creationId="{384FDF11-32F2-6D1F-997B-171A66A8A952}"/>
          </ac:spMkLst>
        </pc:spChg>
        <pc:spChg chg="mod">
          <ac:chgData name="Rittersma MM, Menko" userId="3f9e1925-7e3c-4dad-98cf-b33dd714b1dd" providerId="ADAL" clId="{EB6D5670-BBAD-4D07-9049-9E839113681F}" dt="2023-05-10T10:50:00.436" v="4714" actId="20577"/>
          <ac:spMkLst>
            <pc:docMk/>
            <pc:sldMk cId="1078197572" sldId="271"/>
            <ac:spMk id="3" creationId="{3B6879E7-7D95-7EF3-B5DE-5C10DC427795}"/>
          </ac:spMkLst>
        </pc:spChg>
        <pc:spChg chg="add del">
          <ac:chgData name="Rittersma MM, Menko" userId="3f9e1925-7e3c-4dad-98cf-b33dd714b1dd" providerId="ADAL" clId="{EB6D5670-BBAD-4D07-9049-9E839113681F}" dt="2023-05-10T08:57:14.980" v="3507" actId="26606"/>
          <ac:spMkLst>
            <pc:docMk/>
            <pc:sldMk cId="1078197572" sldId="271"/>
            <ac:spMk id="8" creationId="{B61375F2-60B1-44ED-B60A-019C4BD5A62A}"/>
          </ac:spMkLst>
        </pc:spChg>
        <pc:spChg chg="add">
          <ac:chgData name="Rittersma MM, Menko" userId="3f9e1925-7e3c-4dad-98cf-b33dd714b1dd" providerId="ADAL" clId="{EB6D5670-BBAD-4D07-9049-9E839113681F}" dt="2023-05-10T08:57:14.980" v="3507" actId="26606"/>
          <ac:spMkLst>
            <pc:docMk/>
            <pc:sldMk cId="1078197572" sldId="271"/>
            <ac:spMk id="54" creationId="{6BFC9644-673A-459F-B3C5-9310A4E50E3B}"/>
          </ac:spMkLst>
        </pc:spChg>
        <pc:spChg chg="add">
          <ac:chgData name="Rittersma MM, Menko" userId="3f9e1925-7e3c-4dad-98cf-b33dd714b1dd" providerId="ADAL" clId="{EB6D5670-BBAD-4D07-9049-9E839113681F}" dt="2023-05-10T08:57:14.980" v="3507" actId="26606"/>
          <ac:spMkLst>
            <pc:docMk/>
            <pc:sldMk cId="1078197572" sldId="271"/>
            <ac:spMk id="85" creationId="{7D1C411D-0818-4640-8657-2AF78250C802}"/>
          </ac:spMkLst>
        </pc:spChg>
        <pc:grpChg chg="add del">
          <ac:chgData name="Rittersma MM, Menko" userId="3f9e1925-7e3c-4dad-98cf-b33dd714b1dd" providerId="ADAL" clId="{EB6D5670-BBAD-4D07-9049-9E839113681F}" dt="2023-05-10T08:57:14.980" v="3507" actId="26606"/>
          <ac:grpSpMkLst>
            <pc:docMk/>
            <pc:sldMk cId="1078197572" sldId="271"/>
            <ac:grpSpMk id="10" creationId="{4ADB9295-9645-4BF2-ADFD-75800B7FAD06}"/>
          </ac:grpSpMkLst>
        </pc:grpChg>
        <pc:grpChg chg="add del">
          <ac:chgData name="Rittersma MM, Menko" userId="3f9e1925-7e3c-4dad-98cf-b33dd714b1dd" providerId="ADAL" clId="{EB6D5670-BBAD-4D07-9049-9E839113681F}" dt="2023-05-10T08:57:14.980" v="3507" actId="26606"/>
          <ac:grpSpMkLst>
            <pc:docMk/>
            <pc:sldMk cId="1078197572" sldId="271"/>
            <ac:grpSpMk id="39" creationId="{B485B3F6-654D-4842-A2DE-677D12FED460}"/>
          </ac:grpSpMkLst>
        </pc:grpChg>
        <pc:grpChg chg="add">
          <ac:chgData name="Rittersma MM, Menko" userId="3f9e1925-7e3c-4dad-98cf-b33dd714b1dd" providerId="ADAL" clId="{EB6D5670-BBAD-4D07-9049-9E839113681F}" dt="2023-05-10T08:57:14.980" v="3507" actId="26606"/>
          <ac:grpSpMkLst>
            <pc:docMk/>
            <pc:sldMk cId="1078197572" sldId="271"/>
            <ac:grpSpMk id="56" creationId="{4ADB9295-9645-4BF2-ADFD-75800B7FAD06}"/>
          </ac:grpSpMkLst>
        </pc:grpChg>
      </pc:sldChg>
      <pc:sldChg chg="addSp delSp modSp new mod setBg">
        <pc:chgData name="Rittersma MM, Menko" userId="3f9e1925-7e3c-4dad-98cf-b33dd714b1dd" providerId="ADAL" clId="{EB6D5670-BBAD-4D07-9049-9E839113681F}" dt="2023-05-10T09:11:27.829" v="3633" actId="26606"/>
        <pc:sldMkLst>
          <pc:docMk/>
          <pc:sldMk cId="2816244025" sldId="272"/>
        </pc:sldMkLst>
        <pc:spChg chg="mod">
          <ac:chgData name="Rittersma MM, Menko" userId="3f9e1925-7e3c-4dad-98cf-b33dd714b1dd" providerId="ADAL" clId="{EB6D5670-BBAD-4D07-9049-9E839113681F}" dt="2023-05-10T09:11:27.829" v="3633" actId="26606"/>
          <ac:spMkLst>
            <pc:docMk/>
            <pc:sldMk cId="2816244025" sldId="272"/>
            <ac:spMk id="2" creationId="{FDF0B281-D0D7-03B1-83FF-80EAD4570FF9}"/>
          </ac:spMkLst>
        </pc:spChg>
        <pc:spChg chg="mod">
          <ac:chgData name="Rittersma MM, Menko" userId="3f9e1925-7e3c-4dad-98cf-b33dd714b1dd" providerId="ADAL" clId="{EB6D5670-BBAD-4D07-9049-9E839113681F}" dt="2023-05-10T09:11:27.829" v="3633" actId="26606"/>
          <ac:spMkLst>
            <pc:docMk/>
            <pc:sldMk cId="2816244025" sldId="272"/>
            <ac:spMk id="3" creationId="{02A6582E-7D77-1798-9A2B-8A192EFD7C17}"/>
          </ac:spMkLst>
        </pc:spChg>
        <pc:spChg chg="add del">
          <ac:chgData name="Rittersma MM, Menko" userId="3f9e1925-7e3c-4dad-98cf-b33dd714b1dd" providerId="ADAL" clId="{EB6D5670-BBAD-4D07-9049-9E839113681F}" dt="2023-05-10T09:11:27.829" v="3633" actId="26606"/>
          <ac:spMkLst>
            <pc:docMk/>
            <pc:sldMk cId="2816244025" sldId="272"/>
            <ac:spMk id="8" creationId="{B61375F2-60B1-44ED-B60A-019C4BD5A62A}"/>
          </ac:spMkLst>
        </pc:spChg>
        <pc:spChg chg="add del">
          <ac:chgData name="Rittersma MM, Menko" userId="3f9e1925-7e3c-4dad-98cf-b33dd714b1dd" providerId="ADAL" clId="{EB6D5670-BBAD-4D07-9049-9E839113681F}" dt="2023-05-10T09:11:23.592" v="3631" actId="26606"/>
          <ac:spMkLst>
            <pc:docMk/>
            <pc:sldMk cId="2816244025" sldId="272"/>
            <ac:spMk id="54" creationId="{B61375F2-60B1-44ED-B60A-019C4BD5A62A}"/>
          </ac:spMkLst>
        </pc:spChg>
        <pc:spChg chg="add del">
          <ac:chgData name="Rittersma MM, Menko" userId="3f9e1925-7e3c-4dad-98cf-b33dd714b1dd" providerId="ADAL" clId="{EB6D5670-BBAD-4D07-9049-9E839113681F}" dt="2023-05-10T09:11:27.829" v="3633" actId="26606"/>
          <ac:spMkLst>
            <pc:docMk/>
            <pc:sldMk cId="2816244025" sldId="272"/>
            <ac:spMk id="97" creationId="{6BFC9644-673A-459F-B3C5-9310A4E50E3B}"/>
          </ac:spMkLst>
        </pc:spChg>
        <pc:spChg chg="add del">
          <ac:chgData name="Rittersma MM, Menko" userId="3f9e1925-7e3c-4dad-98cf-b33dd714b1dd" providerId="ADAL" clId="{EB6D5670-BBAD-4D07-9049-9E839113681F}" dt="2023-05-10T09:11:27.829" v="3633" actId="26606"/>
          <ac:spMkLst>
            <pc:docMk/>
            <pc:sldMk cId="2816244025" sldId="272"/>
            <ac:spMk id="99" creationId="{7D1C411D-0818-4640-8657-2AF78250C802}"/>
          </ac:spMkLst>
        </pc:spChg>
        <pc:grpChg chg="add del">
          <ac:chgData name="Rittersma MM, Menko" userId="3f9e1925-7e3c-4dad-98cf-b33dd714b1dd" providerId="ADAL" clId="{EB6D5670-BBAD-4D07-9049-9E839113681F}" dt="2023-05-10T09:11:27.829" v="3633" actId="26606"/>
          <ac:grpSpMkLst>
            <pc:docMk/>
            <pc:sldMk cId="2816244025" sldId="272"/>
            <ac:grpSpMk id="10" creationId="{4ADB9295-9645-4BF2-ADFD-75800B7FAD06}"/>
          </ac:grpSpMkLst>
        </pc:grpChg>
        <pc:grpChg chg="add del">
          <ac:chgData name="Rittersma MM, Menko" userId="3f9e1925-7e3c-4dad-98cf-b33dd714b1dd" providerId="ADAL" clId="{EB6D5670-BBAD-4D07-9049-9E839113681F}" dt="2023-05-10T09:11:27.829" v="3633" actId="26606"/>
          <ac:grpSpMkLst>
            <pc:docMk/>
            <pc:sldMk cId="2816244025" sldId="272"/>
            <ac:grpSpMk id="39" creationId="{B485B3F6-654D-4842-A2DE-677D12FED460}"/>
          </ac:grpSpMkLst>
        </pc:grpChg>
        <pc:grpChg chg="add del">
          <ac:chgData name="Rittersma MM, Menko" userId="3f9e1925-7e3c-4dad-98cf-b33dd714b1dd" providerId="ADAL" clId="{EB6D5670-BBAD-4D07-9049-9E839113681F}" dt="2023-05-10T09:11:23.592" v="3631" actId="26606"/>
          <ac:grpSpMkLst>
            <pc:docMk/>
            <pc:sldMk cId="2816244025" sldId="272"/>
            <ac:grpSpMk id="56" creationId="{4ADB9295-9645-4BF2-ADFD-75800B7FAD06}"/>
          </ac:grpSpMkLst>
        </pc:grpChg>
        <pc:grpChg chg="add del">
          <ac:chgData name="Rittersma MM, Menko" userId="3f9e1925-7e3c-4dad-98cf-b33dd714b1dd" providerId="ADAL" clId="{EB6D5670-BBAD-4D07-9049-9E839113681F}" dt="2023-05-10T09:11:23.592" v="3631" actId="26606"/>
          <ac:grpSpMkLst>
            <pc:docMk/>
            <pc:sldMk cId="2816244025" sldId="272"/>
            <ac:grpSpMk id="85" creationId="{B485B3F6-654D-4842-A2DE-677D12FED460}"/>
          </ac:grpSpMkLst>
        </pc:grpChg>
        <pc:grpChg chg="add del">
          <ac:chgData name="Rittersma MM, Menko" userId="3f9e1925-7e3c-4dad-98cf-b33dd714b1dd" providerId="ADAL" clId="{EB6D5670-BBAD-4D07-9049-9E839113681F}" dt="2023-05-10T09:11:27.829" v="3633" actId="26606"/>
          <ac:grpSpMkLst>
            <pc:docMk/>
            <pc:sldMk cId="2816244025" sldId="272"/>
            <ac:grpSpMk id="98" creationId="{4ADB9295-9645-4BF2-ADFD-75800B7FAD06}"/>
          </ac:grpSpMkLst>
        </pc:grpChg>
      </pc:sldChg>
      <pc:sldChg chg="addSp delSp modSp new mod setBg">
        <pc:chgData name="Rittersma MM, Menko" userId="3f9e1925-7e3c-4dad-98cf-b33dd714b1dd" providerId="ADAL" clId="{EB6D5670-BBAD-4D07-9049-9E839113681F}" dt="2023-05-10T09:29:44.225" v="4414" actId="20577"/>
        <pc:sldMkLst>
          <pc:docMk/>
          <pc:sldMk cId="2824125170" sldId="273"/>
        </pc:sldMkLst>
        <pc:spChg chg="mod">
          <ac:chgData name="Rittersma MM, Menko" userId="3f9e1925-7e3c-4dad-98cf-b33dd714b1dd" providerId="ADAL" clId="{EB6D5670-BBAD-4D07-9049-9E839113681F}" dt="2023-05-10T09:11:49.097" v="3643" actId="20577"/>
          <ac:spMkLst>
            <pc:docMk/>
            <pc:sldMk cId="2824125170" sldId="273"/>
            <ac:spMk id="2" creationId="{0FBE0E2B-1DF4-6D2F-51D4-B297E55DECE5}"/>
          </ac:spMkLst>
        </pc:spChg>
        <pc:spChg chg="mod">
          <ac:chgData name="Rittersma MM, Menko" userId="3f9e1925-7e3c-4dad-98cf-b33dd714b1dd" providerId="ADAL" clId="{EB6D5670-BBAD-4D07-9049-9E839113681F}" dt="2023-05-10T09:29:44.225" v="4414" actId="20577"/>
          <ac:spMkLst>
            <pc:docMk/>
            <pc:sldMk cId="2824125170" sldId="273"/>
            <ac:spMk id="3" creationId="{945AE464-8618-2B65-DC81-2CE2EE63B948}"/>
          </ac:spMkLst>
        </pc:spChg>
        <pc:spChg chg="add del">
          <ac:chgData name="Rittersma MM, Menko" userId="3f9e1925-7e3c-4dad-98cf-b33dd714b1dd" providerId="ADAL" clId="{EB6D5670-BBAD-4D07-9049-9E839113681F}" dt="2023-05-10T09:14:14.040" v="3646" actId="26606"/>
          <ac:spMkLst>
            <pc:docMk/>
            <pc:sldMk cId="2824125170" sldId="273"/>
            <ac:spMk id="8" creationId="{B61375F2-60B1-44ED-B60A-019C4BD5A62A}"/>
          </ac:spMkLst>
        </pc:spChg>
        <pc:spChg chg="add">
          <ac:chgData name="Rittersma MM, Menko" userId="3f9e1925-7e3c-4dad-98cf-b33dd714b1dd" providerId="ADAL" clId="{EB6D5670-BBAD-4D07-9049-9E839113681F}" dt="2023-05-10T09:14:14.040" v="3646" actId="26606"/>
          <ac:spMkLst>
            <pc:docMk/>
            <pc:sldMk cId="2824125170" sldId="273"/>
            <ac:spMk id="54" creationId="{B61375F2-60B1-44ED-B60A-019C4BD5A62A}"/>
          </ac:spMkLst>
        </pc:spChg>
        <pc:grpChg chg="add del">
          <ac:chgData name="Rittersma MM, Menko" userId="3f9e1925-7e3c-4dad-98cf-b33dd714b1dd" providerId="ADAL" clId="{EB6D5670-BBAD-4D07-9049-9E839113681F}" dt="2023-05-10T09:14:14.040" v="3646" actId="26606"/>
          <ac:grpSpMkLst>
            <pc:docMk/>
            <pc:sldMk cId="2824125170" sldId="273"/>
            <ac:grpSpMk id="10" creationId="{4ADB9295-9645-4BF2-ADFD-75800B7FAD06}"/>
          </ac:grpSpMkLst>
        </pc:grpChg>
        <pc:grpChg chg="add del">
          <ac:chgData name="Rittersma MM, Menko" userId="3f9e1925-7e3c-4dad-98cf-b33dd714b1dd" providerId="ADAL" clId="{EB6D5670-BBAD-4D07-9049-9E839113681F}" dt="2023-05-10T09:14:14.040" v="3646" actId="26606"/>
          <ac:grpSpMkLst>
            <pc:docMk/>
            <pc:sldMk cId="2824125170" sldId="273"/>
            <ac:grpSpMk id="39" creationId="{B485B3F6-654D-4842-A2DE-677D12FED460}"/>
          </ac:grpSpMkLst>
        </pc:grpChg>
        <pc:grpChg chg="add">
          <ac:chgData name="Rittersma MM, Menko" userId="3f9e1925-7e3c-4dad-98cf-b33dd714b1dd" providerId="ADAL" clId="{EB6D5670-BBAD-4D07-9049-9E839113681F}" dt="2023-05-10T09:14:14.040" v="3646" actId="26606"/>
          <ac:grpSpMkLst>
            <pc:docMk/>
            <pc:sldMk cId="2824125170" sldId="273"/>
            <ac:grpSpMk id="56" creationId="{4ADB9295-9645-4BF2-ADFD-75800B7FAD06}"/>
          </ac:grpSpMkLst>
        </pc:grpChg>
        <pc:grpChg chg="add">
          <ac:chgData name="Rittersma MM, Menko" userId="3f9e1925-7e3c-4dad-98cf-b33dd714b1dd" providerId="ADAL" clId="{EB6D5670-BBAD-4D07-9049-9E839113681F}" dt="2023-05-10T09:14:14.040" v="3646" actId="26606"/>
          <ac:grpSpMkLst>
            <pc:docMk/>
            <pc:sldMk cId="2824125170" sldId="273"/>
            <ac:grpSpMk id="85" creationId="{B485B3F6-654D-4842-A2DE-677D12FED460}"/>
          </ac:grpSpMkLst>
        </pc:grpChg>
      </pc:sldChg>
      <pc:sldChg chg="addSp modSp new del mod setBg">
        <pc:chgData name="Rittersma MM, Menko" userId="3f9e1925-7e3c-4dad-98cf-b33dd714b1dd" providerId="ADAL" clId="{EB6D5670-BBAD-4D07-9049-9E839113681F}" dt="2023-05-10T09:32:38.723" v="4421" actId="47"/>
        <pc:sldMkLst>
          <pc:docMk/>
          <pc:sldMk cId="4169817183" sldId="274"/>
        </pc:sldMkLst>
        <pc:spChg chg="mod">
          <ac:chgData name="Rittersma MM, Menko" userId="3f9e1925-7e3c-4dad-98cf-b33dd714b1dd" providerId="ADAL" clId="{EB6D5670-BBAD-4D07-9049-9E839113681F}" dt="2023-05-10T09:16:44.739" v="3694" actId="26606"/>
          <ac:spMkLst>
            <pc:docMk/>
            <pc:sldMk cId="4169817183" sldId="274"/>
            <ac:spMk id="2" creationId="{12599D01-9863-6DAE-BD42-876700B63202}"/>
          </ac:spMkLst>
        </pc:spChg>
        <pc:spChg chg="mod">
          <ac:chgData name="Rittersma MM, Menko" userId="3f9e1925-7e3c-4dad-98cf-b33dd714b1dd" providerId="ADAL" clId="{EB6D5670-BBAD-4D07-9049-9E839113681F}" dt="2023-05-10T09:16:44.739" v="3694" actId="26606"/>
          <ac:spMkLst>
            <pc:docMk/>
            <pc:sldMk cId="4169817183" sldId="274"/>
            <ac:spMk id="3" creationId="{145A9CAC-15E7-97CF-407E-84326BF5C9B5}"/>
          </ac:spMkLst>
        </pc:spChg>
        <pc:spChg chg="add">
          <ac:chgData name="Rittersma MM, Menko" userId="3f9e1925-7e3c-4dad-98cf-b33dd714b1dd" providerId="ADAL" clId="{EB6D5670-BBAD-4D07-9049-9E839113681F}" dt="2023-05-10T09:16:44.739" v="3694" actId="26606"/>
          <ac:spMkLst>
            <pc:docMk/>
            <pc:sldMk cId="4169817183" sldId="274"/>
            <ac:spMk id="8" creationId="{B61375F2-60B1-44ED-B60A-019C4BD5A62A}"/>
          </ac:spMkLst>
        </pc:spChg>
        <pc:grpChg chg="add">
          <ac:chgData name="Rittersma MM, Menko" userId="3f9e1925-7e3c-4dad-98cf-b33dd714b1dd" providerId="ADAL" clId="{EB6D5670-BBAD-4D07-9049-9E839113681F}" dt="2023-05-10T09:16:44.739" v="3694" actId="26606"/>
          <ac:grpSpMkLst>
            <pc:docMk/>
            <pc:sldMk cId="4169817183" sldId="274"/>
            <ac:grpSpMk id="10" creationId="{4ADB9295-9645-4BF2-ADFD-75800B7FAD06}"/>
          </ac:grpSpMkLst>
        </pc:grpChg>
        <pc:grpChg chg="add">
          <ac:chgData name="Rittersma MM, Menko" userId="3f9e1925-7e3c-4dad-98cf-b33dd714b1dd" providerId="ADAL" clId="{EB6D5670-BBAD-4D07-9049-9E839113681F}" dt="2023-05-10T09:16:44.739" v="3694" actId="26606"/>
          <ac:grpSpMkLst>
            <pc:docMk/>
            <pc:sldMk cId="4169817183" sldId="274"/>
            <ac:grpSpMk id="39" creationId="{B485B3F6-654D-4842-A2DE-677D12FED460}"/>
          </ac:grpSpMkLst>
        </pc:grpChg>
        <pc:picChg chg="add mod">
          <ac:chgData name="Rittersma MM, Menko" userId="3f9e1925-7e3c-4dad-98cf-b33dd714b1dd" providerId="ADAL" clId="{EB6D5670-BBAD-4D07-9049-9E839113681F}" dt="2023-05-10T09:16:53.328" v="3695"/>
          <ac:picMkLst>
            <pc:docMk/>
            <pc:sldMk cId="4169817183" sldId="274"/>
            <ac:picMk id="4" creationId="{58BD8ACA-C8FC-3CCB-350B-33D399ABB7CD}"/>
          </ac:picMkLst>
        </pc:picChg>
      </pc:sldChg>
      <pc:sldChg chg="addSp delSp modSp new mod">
        <pc:chgData name="Rittersma MM, Menko" userId="3f9e1925-7e3c-4dad-98cf-b33dd714b1dd" providerId="ADAL" clId="{EB6D5670-BBAD-4D07-9049-9E839113681F}" dt="2023-05-10T09:19:08.950" v="3792" actId="26606"/>
        <pc:sldMkLst>
          <pc:docMk/>
          <pc:sldMk cId="2922743533" sldId="275"/>
        </pc:sldMkLst>
        <pc:spChg chg="del">
          <ac:chgData name="Rittersma MM, Menko" userId="3f9e1925-7e3c-4dad-98cf-b33dd714b1dd" providerId="ADAL" clId="{EB6D5670-BBAD-4D07-9049-9E839113681F}" dt="2023-05-10T09:17:59.135" v="3701" actId="478"/>
          <ac:spMkLst>
            <pc:docMk/>
            <pc:sldMk cId="2922743533" sldId="275"/>
            <ac:spMk id="2" creationId="{F9F00DF8-94CB-5848-63F3-F8664942EDBB}"/>
          </ac:spMkLst>
        </pc:spChg>
        <pc:spChg chg="add del mod">
          <ac:chgData name="Rittersma MM, Menko" userId="3f9e1925-7e3c-4dad-98cf-b33dd714b1dd" providerId="ADAL" clId="{EB6D5670-BBAD-4D07-9049-9E839113681F}" dt="2023-05-10T09:19:08.950" v="3792" actId="26606"/>
          <ac:spMkLst>
            <pc:docMk/>
            <pc:sldMk cId="2922743533" sldId="275"/>
            <ac:spMk id="3" creationId="{0930E381-A81F-F986-DAE1-48F9E6E57E93}"/>
          </ac:spMkLst>
        </pc:spChg>
        <pc:graphicFrameChg chg="add del">
          <ac:chgData name="Rittersma MM, Menko" userId="3f9e1925-7e3c-4dad-98cf-b33dd714b1dd" providerId="ADAL" clId="{EB6D5670-BBAD-4D07-9049-9E839113681F}" dt="2023-05-10T09:19:08.934" v="3791" actId="26606"/>
          <ac:graphicFrameMkLst>
            <pc:docMk/>
            <pc:sldMk cId="2922743533" sldId="275"/>
            <ac:graphicFrameMk id="7" creationId="{56AB7442-0763-19CC-93A1-DAD7FD73EF65}"/>
          </ac:graphicFrameMkLst>
        </pc:graphicFrameChg>
        <pc:graphicFrameChg chg="add">
          <ac:chgData name="Rittersma MM, Menko" userId="3f9e1925-7e3c-4dad-98cf-b33dd714b1dd" providerId="ADAL" clId="{EB6D5670-BBAD-4D07-9049-9E839113681F}" dt="2023-05-10T09:19:08.950" v="3792" actId="26606"/>
          <ac:graphicFrameMkLst>
            <pc:docMk/>
            <pc:sldMk cId="2922743533" sldId="275"/>
            <ac:graphicFrameMk id="9" creationId="{F8BE9890-72C2-F1F4-762A-02D7451F6251}"/>
          </ac:graphicFrameMkLst>
        </pc:graphicFrameChg>
        <pc:picChg chg="add mod">
          <ac:chgData name="Rittersma MM, Menko" userId="3f9e1925-7e3c-4dad-98cf-b33dd714b1dd" providerId="ADAL" clId="{EB6D5670-BBAD-4D07-9049-9E839113681F}" dt="2023-05-10T09:17:27.062" v="3698"/>
          <ac:picMkLst>
            <pc:docMk/>
            <pc:sldMk cId="2922743533" sldId="275"/>
            <ac:picMk id="4" creationId="{5247FB2A-6518-328C-7349-00D65193A5D4}"/>
          </ac:picMkLst>
        </pc:picChg>
        <pc:picChg chg="add mod">
          <ac:chgData name="Rittersma MM, Menko" userId="3f9e1925-7e3c-4dad-98cf-b33dd714b1dd" providerId="ADAL" clId="{EB6D5670-BBAD-4D07-9049-9E839113681F}" dt="2023-05-10T09:17:48.462" v="3700"/>
          <ac:picMkLst>
            <pc:docMk/>
            <pc:sldMk cId="2922743533" sldId="275"/>
            <ac:picMk id="5" creationId="{82B76966-BF4A-5F49-986F-ABA04BB4B8C7}"/>
          </ac:picMkLst>
        </pc:picChg>
      </pc:sldChg>
      <pc:sldChg chg="addSp modSp new mod setBg">
        <pc:chgData name="Rittersma MM, Menko" userId="3f9e1925-7e3c-4dad-98cf-b33dd714b1dd" providerId="ADAL" clId="{EB6D5670-BBAD-4D07-9049-9E839113681F}" dt="2023-05-10T10:48:50.662" v="4706" actId="5793"/>
        <pc:sldMkLst>
          <pc:docMk/>
          <pc:sldMk cId="3535699162" sldId="276"/>
        </pc:sldMkLst>
        <pc:spChg chg="mod">
          <ac:chgData name="Rittersma MM, Menko" userId="3f9e1925-7e3c-4dad-98cf-b33dd714b1dd" providerId="ADAL" clId="{EB6D5670-BBAD-4D07-9049-9E839113681F}" dt="2023-05-10T09:20:52.101" v="3807" actId="255"/>
          <ac:spMkLst>
            <pc:docMk/>
            <pc:sldMk cId="3535699162" sldId="276"/>
            <ac:spMk id="2" creationId="{4843CD16-A08D-FBFF-4B59-C872BAEF4567}"/>
          </ac:spMkLst>
        </pc:spChg>
        <pc:spChg chg="mod">
          <ac:chgData name="Rittersma MM, Menko" userId="3f9e1925-7e3c-4dad-98cf-b33dd714b1dd" providerId="ADAL" clId="{EB6D5670-BBAD-4D07-9049-9E839113681F}" dt="2023-05-10T10:48:50.662" v="4706" actId="5793"/>
          <ac:spMkLst>
            <pc:docMk/>
            <pc:sldMk cId="3535699162" sldId="276"/>
            <ac:spMk id="3" creationId="{AA446AA1-3A99-3FDB-2272-F180C215CE32}"/>
          </ac:spMkLst>
        </pc:spChg>
        <pc:spChg chg="add">
          <ac:chgData name="Rittersma MM, Menko" userId="3f9e1925-7e3c-4dad-98cf-b33dd714b1dd" providerId="ADAL" clId="{EB6D5670-BBAD-4D07-9049-9E839113681F}" dt="2023-05-10T09:20:32.111" v="3795" actId="26606"/>
          <ac:spMkLst>
            <pc:docMk/>
            <pc:sldMk cId="3535699162" sldId="276"/>
            <ac:spMk id="8" creationId="{6BFC9644-673A-459F-B3C5-9310A4E50E3B}"/>
          </ac:spMkLst>
        </pc:spChg>
        <pc:spChg chg="add">
          <ac:chgData name="Rittersma MM, Menko" userId="3f9e1925-7e3c-4dad-98cf-b33dd714b1dd" providerId="ADAL" clId="{EB6D5670-BBAD-4D07-9049-9E839113681F}" dt="2023-05-10T09:20:32.111" v="3795" actId="26606"/>
          <ac:spMkLst>
            <pc:docMk/>
            <pc:sldMk cId="3535699162" sldId="276"/>
            <ac:spMk id="39" creationId="{7D1C411D-0818-4640-8657-2AF78250C802}"/>
          </ac:spMkLst>
        </pc:spChg>
        <pc:grpChg chg="add">
          <ac:chgData name="Rittersma MM, Menko" userId="3f9e1925-7e3c-4dad-98cf-b33dd714b1dd" providerId="ADAL" clId="{EB6D5670-BBAD-4D07-9049-9E839113681F}" dt="2023-05-10T09:20:32.111" v="3795" actId="26606"/>
          <ac:grpSpMkLst>
            <pc:docMk/>
            <pc:sldMk cId="3535699162" sldId="276"/>
            <ac:grpSpMk id="10" creationId="{4ADB9295-9645-4BF2-ADFD-75800B7FAD06}"/>
          </ac:grpSpMkLst>
        </pc:grpChg>
      </pc:sldChg>
      <pc:sldChg chg="addSp modSp new mod setBg">
        <pc:chgData name="Rittersma MM, Menko" userId="3f9e1925-7e3c-4dad-98cf-b33dd714b1dd" providerId="ADAL" clId="{EB6D5670-BBAD-4D07-9049-9E839113681F}" dt="2023-05-10T09:28:55.135" v="4407" actId="6549"/>
        <pc:sldMkLst>
          <pc:docMk/>
          <pc:sldMk cId="3694187760" sldId="277"/>
        </pc:sldMkLst>
        <pc:spChg chg="mod">
          <ac:chgData name="Rittersma MM, Menko" userId="3f9e1925-7e3c-4dad-98cf-b33dd714b1dd" providerId="ADAL" clId="{EB6D5670-BBAD-4D07-9049-9E839113681F}" dt="2023-05-10T09:26:36.583" v="4010" actId="313"/>
          <ac:spMkLst>
            <pc:docMk/>
            <pc:sldMk cId="3694187760" sldId="277"/>
            <ac:spMk id="2" creationId="{2FD8B757-2C64-F874-81C6-739B54DE5300}"/>
          </ac:spMkLst>
        </pc:spChg>
        <pc:spChg chg="mod">
          <ac:chgData name="Rittersma MM, Menko" userId="3f9e1925-7e3c-4dad-98cf-b33dd714b1dd" providerId="ADAL" clId="{EB6D5670-BBAD-4D07-9049-9E839113681F}" dt="2023-05-10T09:28:55.135" v="4407" actId="6549"/>
          <ac:spMkLst>
            <pc:docMk/>
            <pc:sldMk cId="3694187760" sldId="277"/>
            <ac:spMk id="3" creationId="{54BA4259-C0D8-A114-1CDF-D72959D156D4}"/>
          </ac:spMkLst>
        </pc:spChg>
        <pc:spChg chg="add">
          <ac:chgData name="Rittersma MM, Menko" userId="3f9e1925-7e3c-4dad-98cf-b33dd714b1dd" providerId="ADAL" clId="{EB6D5670-BBAD-4D07-9049-9E839113681F}" dt="2023-05-10T09:26:09.206" v="3979" actId="26606"/>
          <ac:spMkLst>
            <pc:docMk/>
            <pc:sldMk cId="3694187760" sldId="277"/>
            <ac:spMk id="8" creationId="{6BFC9644-673A-459F-B3C5-9310A4E50E3B}"/>
          </ac:spMkLst>
        </pc:spChg>
        <pc:spChg chg="add">
          <ac:chgData name="Rittersma MM, Menko" userId="3f9e1925-7e3c-4dad-98cf-b33dd714b1dd" providerId="ADAL" clId="{EB6D5670-BBAD-4D07-9049-9E839113681F}" dt="2023-05-10T09:26:09.206" v="3979" actId="26606"/>
          <ac:spMkLst>
            <pc:docMk/>
            <pc:sldMk cId="3694187760" sldId="277"/>
            <ac:spMk id="39" creationId="{7D1C411D-0818-4640-8657-2AF78250C802}"/>
          </ac:spMkLst>
        </pc:spChg>
        <pc:grpChg chg="add">
          <ac:chgData name="Rittersma MM, Menko" userId="3f9e1925-7e3c-4dad-98cf-b33dd714b1dd" providerId="ADAL" clId="{EB6D5670-BBAD-4D07-9049-9E839113681F}" dt="2023-05-10T09:26:09.206" v="3979" actId="26606"/>
          <ac:grpSpMkLst>
            <pc:docMk/>
            <pc:sldMk cId="3694187760" sldId="277"/>
            <ac:grpSpMk id="10" creationId="{4ADB9295-9645-4BF2-ADFD-75800B7FAD06}"/>
          </ac:grpSpMkLst>
        </pc:gr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62291-50D1-42B4-9976-CC0A69A4862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B703FC9-E9FD-47C4-AAA1-5D8539EB309F}">
      <dgm:prSet/>
      <dgm:spPr/>
      <dgm:t>
        <a:bodyPr/>
        <a:lstStyle/>
        <a:p>
          <a:pPr>
            <a:lnSpc>
              <a:spcPct val="100000"/>
            </a:lnSpc>
          </a:pPr>
          <a:r>
            <a:rPr lang="nl-NL"/>
            <a:t>Graag tot ziens bij de workshop of bij een andere gelegenheid</a:t>
          </a:r>
          <a:endParaRPr lang="en-US"/>
        </a:p>
      </dgm:t>
    </dgm:pt>
    <dgm:pt modelId="{D6661F11-C6FE-4033-8BE7-5A3918972A60}" type="parTrans" cxnId="{736557E8-34D3-4CDC-8E25-F598B9D5D4D9}">
      <dgm:prSet/>
      <dgm:spPr/>
      <dgm:t>
        <a:bodyPr/>
        <a:lstStyle/>
        <a:p>
          <a:endParaRPr lang="en-US"/>
        </a:p>
      </dgm:t>
    </dgm:pt>
    <dgm:pt modelId="{DFEDA3DE-1C0B-4FFF-ACA9-DDA4D37EC7F0}" type="sibTrans" cxnId="{736557E8-34D3-4CDC-8E25-F598B9D5D4D9}">
      <dgm:prSet/>
      <dgm:spPr/>
      <dgm:t>
        <a:bodyPr/>
        <a:lstStyle/>
        <a:p>
          <a:pPr>
            <a:lnSpc>
              <a:spcPct val="100000"/>
            </a:lnSpc>
          </a:pPr>
          <a:endParaRPr lang="en-US"/>
        </a:p>
      </dgm:t>
    </dgm:pt>
    <dgm:pt modelId="{41EE78A5-5F0F-4FF1-AFFF-7542F992B675}">
      <dgm:prSet/>
      <dgm:spPr/>
      <dgm:t>
        <a:bodyPr/>
        <a:lstStyle/>
        <a:p>
          <a:pPr>
            <a:lnSpc>
              <a:spcPct val="100000"/>
            </a:lnSpc>
          </a:pPr>
          <a:r>
            <a:rPr lang="nl-NL"/>
            <a:t>Dank voor uw aandacht</a:t>
          </a:r>
          <a:endParaRPr lang="en-US"/>
        </a:p>
      </dgm:t>
    </dgm:pt>
    <dgm:pt modelId="{D4BCBB28-6174-41FA-A9C7-9D39C3B53584}" type="parTrans" cxnId="{B7FB6733-1648-4F89-B42C-E61E970EE188}">
      <dgm:prSet/>
      <dgm:spPr/>
      <dgm:t>
        <a:bodyPr/>
        <a:lstStyle/>
        <a:p>
          <a:endParaRPr lang="en-US"/>
        </a:p>
      </dgm:t>
    </dgm:pt>
    <dgm:pt modelId="{F68B1393-392B-4EC9-B3AD-CEB618DEE97C}" type="sibTrans" cxnId="{B7FB6733-1648-4F89-B42C-E61E970EE188}">
      <dgm:prSet/>
      <dgm:spPr/>
      <dgm:t>
        <a:bodyPr/>
        <a:lstStyle/>
        <a:p>
          <a:endParaRPr lang="en-US"/>
        </a:p>
      </dgm:t>
    </dgm:pt>
    <dgm:pt modelId="{935D51F0-D611-40AB-86C2-CBC8FF53FD69}" type="pres">
      <dgm:prSet presAssocID="{FB862291-50D1-42B4-9976-CC0A69A48629}" presName="root" presStyleCnt="0">
        <dgm:presLayoutVars>
          <dgm:dir/>
          <dgm:resizeHandles val="exact"/>
        </dgm:presLayoutVars>
      </dgm:prSet>
      <dgm:spPr/>
    </dgm:pt>
    <dgm:pt modelId="{C4313D21-1AA0-49BC-8B82-D296D2E6FF9A}" type="pres">
      <dgm:prSet presAssocID="{FB862291-50D1-42B4-9976-CC0A69A48629}" presName="container" presStyleCnt="0">
        <dgm:presLayoutVars>
          <dgm:dir/>
          <dgm:resizeHandles val="exact"/>
        </dgm:presLayoutVars>
      </dgm:prSet>
      <dgm:spPr/>
    </dgm:pt>
    <dgm:pt modelId="{7453C1E2-4A60-4B0F-B337-FF6852ABABF4}" type="pres">
      <dgm:prSet presAssocID="{FB703FC9-E9FD-47C4-AAA1-5D8539EB309F}" presName="compNode" presStyleCnt="0"/>
      <dgm:spPr/>
    </dgm:pt>
    <dgm:pt modelId="{35AC3D5E-1DDA-4754-8EDC-BD5074762F9D}" type="pres">
      <dgm:prSet presAssocID="{FB703FC9-E9FD-47C4-AAA1-5D8539EB309F}" presName="iconBgRect" presStyleLbl="bgShp" presStyleIdx="0" presStyleCnt="2"/>
      <dgm:spPr/>
    </dgm:pt>
    <dgm:pt modelId="{D1F7CA69-C8DE-45A7-9508-7156E30002E4}" type="pres">
      <dgm:prSet presAssocID="{FB703FC9-E9FD-47C4-AAA1-5D8539EB30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C34223BB-483D-4DB3-B8A1-EC53135C4908}" type="pres">
      <dgm:prSet presAssocID="{FB703FC9-E9FD-47C4-AAA1-5D8539EB309F}" presName="spaceRect" presStyleCnt="0"/>
      <dgm:spPr/>
    </dgm:pt>
    <dgm:pt modelId="{6453CDD9-A881-4C55-BDD1-06B8EC85D54E}" type="pres">
      <dgm:prSet presAssocID="{FB703FC9-E9FD-47C4-AAA1-5D8539EB309F}" presName="textRect" presStyleLbl="revTx" presStyleIdx="0" presStyleCnt="2">
        <dgm:presLayoutVars>
          <dgm:chMax val="1"/>
          <dgm:chPref val="1"/>
        </dgm:presLayoutVars>
      </dgm:prSet>
      <dgm:spPr/>
    </dgm:pt>
    <dgm:pt modelId="{5793E877-60D1-4FC9-B050-861B7B369B41}" type="pres">
      <dgm:prSet presAssocID="{DFEDA3DE-1C0B-4FFF-ACA9-DDA4D37EC7F0}" presName="sibTrans" presStyleLbl="sibTrans2D1" presStyleIdx="0" presStyleCnt="0"/>
      <dgm:spPr/>
    </dgm:pt>
    <dgm:pt modelId="{58C618AE-A482-4D88-ACAA-D8C47CEAEF33}" type="pres">
      <dgm:prSet presAssocID="{41EE78A5-5F0F-4FF1-AFFF-7542F992B675}" presName="compNode" presStyleCnt="0"/>
      <dgm:spPr/>
    </dgm:pt>
    <dgm:pt modelId="{17468740-94B9-44EB-8DAE-8E644A33628B}" type="pres">
      <dgm:prSet presAssocID="{41EE78A5-5F0F-4FF1-AFFF-7542F992B675}" presName="iconBgRect" presStyleLbl="bgShp" presStyleIdx="1" presStyleCnt="2"/>
      <dgm:spPr/>
    </dgm:pt>
    <dgm:pt modelId="{F05DF7A4-C2D3-4622-92CA-90A9DDE953AB}" type="pres">
      <dgm:prSet presAssocID="{41EE78A5-5F0F-4FF1-AFFF-7542F992B6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iling Face with No Fill"/>
        </a:ext>
      </dgm:extLst>
    </dgm:pt>
    <dgm:pt modelId="{266C59CF-8743-4D6B-A7C5-8C4B10116150}" type="pres">
      <dgm:prSet presAssocID="{41EE78A5-5F0F-4FF1-AFFF-7542F992B675}" presName="spaceRect" presStyleCnt="0"/>
      <dgm:spPr/>
    </dgm:pt>
    <dgm:pt modelId="{E69CCAEB-F893-412C-B5FB-E5691FEF1691}" type="pres">
      <dgm:prSet presAssocID="{41EE78A5-5F0F-4FF1-AFFF-7542F992B675}" presName="textRect" presStyleLbl="revTx" presStyleIdx="1" presStyleCnt="2">
        <dgm:presLayoutVars>
          <dgm:chMax val="1"/>
          <dgm:chPref val="1"/>
        </dgm:presLayoutVars>
      </dgm:prSet>
      <dgm:spPr/>
    </dgm:pt>
  </dgm:ptLst>
  <dgm:cxnLst>
    <dgm:cxn modelId="{3BED9D1A-4467-46D7-8E02-0D177D5092FA}" type="presOf" srcId="{41EE78A5-5F0F-4FF1-AFFF-7542F992B675}" destId="{E69CCAEB-F893-412C-B5FB-E5691FEF1691}" srcOrd="0" destOrd="0" presId="urn:microsoft.com/office/officeart/2018/2/layout/IconCircleList"/>
    <dgm:cxn modelId="{B7FB6733-1648-4F89-B42C-E61E970EE188}" srcId="{FB862291-50D1-42B4-9976-CC0A69A48629}" destId="{41EE78A5-5F0F-4FF1-AFFF-7542F992B675}" srcOrd="1" destOrd="0" parTransId="{D4BCBB28-6174-41FA-A9C7-9D39C3B53584}" sibTransId="{F68B1393-392B-4EC9-B3AD-CEB618DEE97C}"/>
    <dgm:cxn modelId="{3B20AABC-D7BA-4A45-9B68-D0D6F2C19ED9}" type="presOf" srcId="{DFEDA3DE-1C0B-4FFF-ACA9-DDA4D37EC7F0}" destId="{5793E877-60D1-4FC9-B050-861B7B369B41}" srcOrd="0" destOrd="0" presId="urn:microsoft.com/office/officeart/2018/2/layout/IconCircleList"/>
    <dgm:cxn modelId="{A2755CCB-8EE3-48EE-AE3A-8E1CB3ED5DA5}" type="presOf" srcId="{FB862291-50D1-42B4-9976-CC0A69A48629}" destId="{935D51F0-D611-40AB-86C2-CBC8FF53FD69}" srcOrd="0" destOrd="0" presId="urn:microsoft.com/office/officeart/2018/2/layout/IconCircleList"/>
    <dgm:cxn modelId="{D6CCD1D1-7AFA-47AC-AA3E-25D6A7C94819}" type="presOf" srcId="{FB703FC9-E9FD-47C4-AAA1-5D8539EB309F}" destId="{6453CDD9-A881-4C55-BDD1-06B8EC85D54E}" srcOrd="0" destOrd="0" presId="urn:microsoft.com/office/officeart/2018/2/layout/IconCircleList"/>
    <dgm:cxn modelId="{736557E8-34D3-4CDC-8E25-F598B9D5D4D9}" srcId="{FB862291-50D1-42B4-9976-CC0A69A48629}" destId="{FB703FC9-E9FD-47C4-AAA1-5D8539EB309F}" srcOrd="0" destOrd="0" parTransId="{D6661F11-C6FE-4033-8BE7-5A3918972A60}" sibTransId="{DFEDA3DE-1C0B-4FFF-ACA9-DDA4D37EC7F0}"/>
    <dgm:cxn modelId="{7C5BDEA4-6016-4F2C-B4FF-179099975917}" type="presParOf" srcId="{935D51F0-D611-40AB-86C2-CBC8FF53FD69}" destId="{C4313D21-1AA0-49BC-8B82-D296D2E6FF9A}" srcOrd="0" destOrd="0" presId="urn:microsoft.com/office/officeart/2018/2/layout/IconCircleList"/>
    <dgm:cxn modelId="{AAE9AA19-D58D-4F94-80A5-C419E2CC17C7}" type="presParOf" srcId="{C4313D21-1AA0-49BC-8B82-D296D2E6FF9A}" destId="{7453C1E2-4A60-4B0F-B337-FF6852ABABF4}" srcOrd="0" destOrd="0" presId="urn:microsoft.com/office/officeart/2018/2/layout/IconCircleList"/>
    <dgm:cxn modelId="{78E39940-2EAD-4BE8-8219-AC57C724307B}" type="presParOf" srcId="{7453C1E2-4A60-4B0F-B337-FF6852ABABF4}" destId="{35AC3D5E-1DDA-4754-8EDC-BD5074762F9D}" srcOrd="0" destOrd="0" presId="urn:microsoft.com/office/officeart/2018/2/layout/IconCircleList"/>
    <dgm:cxn modelId="{E78882B5-8E7B-48FA-9533-B4783914CFFB}" type="presParOf" srcId="{7453C1E2-4A60-4B0F-B337-FF6852ABABF4}" destId="{D1F7CA69-C8DE-45A7-9508-7156E30002E4}" srcOrd="1" destOrd="0" presId="urn:microsoft.com/office/officeart/2018/2/layout/IconCircleList"/>
    <dgm:cxn modelId="{97B4D244-02B4-458A-958A-E55BE6E127E1}" type="presParOf" srcId="{7453C1E2-4A60-4B0F-B337-FF6852ABABF4}" destId="{C34223BB-483D-4DB3-B8A1-EC53135C4908}" srcOrd="2" destOrd="0" presId="urn:microsoft.com/office/officeart/2018/2/layout/IconCircleList"/>
    <dgm:cxn modelId="{EC89EAE9-77ED-48C0-AF3C-03FAAD3B27AA}" type="presParOf" srcId="{7453C1E2-4A60-4B0F-B337-FF6852ABABF4}" destId="{6453CDD9-A881-4C55-BDD1-06B8EC85D54E}" srcOrd="3" destOrd="0" presId="urn:microsoft.com/office/officeart/2018/2/layout/IconCircleList"/>
    <dgm:cxn modelId="{AD7F2E73-EE06-444D-81EB-C5A15EF1DDBC}" type="presParOf" srcId="{C4313D21-1AA0-49BC-8B82-D296D2E6FF9A}" destId="{5793E877-60D1-4FC9-B050-861B7B369B41}" srcOrd="1" destOrd="0" presId="urn:microsoft.com/office/officeart/2018/2/layout/IconCircleList"/>
    <dgm:cxn modelId="{E0DA85CF-6F82-4EA6-A8DA-21FC98FE24B9}" type="presParOf" srcId="{C4313D21-1AA0-49BC-8B82-D296D2E6FF9A}" destId="{58C618AE-A482-4D88-ACAA-D8C47CEAEF33}" srcOrd="2" destOrd="0" presId="urn:microsoft.com/office/officeart/2018/2/layout/IconCircleList"/>
    <dgm:cxn modelId="{6CB15A20-8245-4B20-B7B3-EEA502726385}" type="presParOf" srcId="{58C618AE-A482-4D88-ACAA-D8C47CEAEF33}" destId="{17468740-94B9-44EB-8DAE-8E644A33628B}" srcOrd="0" destOrd="0" presId="urn:microsoft.com/office/officeart/2018/2/layout/IconCircleList"/>
    <dgm:cxn modelId="{B909D9E0-77E1-41AD-89B7-0709A5D4078E}" type="presParOf" srcId="{58C618AE-A482-4D88-ACAA-D8C47CEAEF33}" destId="{F05DF7A4-C2D3-4622-92CA-90A9DDE953AB}" srcOrd="1" destOrd="0" presId="urn:microsoft.com/office/officeart/2018/2/layout/IconCircleList"/>
    <dgm:cxn modelId="{C3440812-9026-47D1-A409-B1E989CE9268}" type="presParOf" srcId="{58C618AE-A482-4D88-ACAA-D8C47CEAEF33}" destId="{266C59CF-8743-4D6B-A7C5-8C4B10116150}" srcOrd="2" destOrd="0" presId="urn:microsoft.com/office/officeart/2018/2/layout/IconCircleList"/>
    <dgm:cxn modelId="{66071269-F6EA-49FC-A140-2DC9794F9A5F}" type="presParOf" srcId="{58C618AE-A482-4D88-ACAA-D8C47CEAEF33}" destId="{E69CCAEB-F893-412C-B5FB-E5691FEF169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C3D5E-1DDA-4754-8EDC-BD5074762F9D}">
      <dsp:nvSpPr>
        <dsp:cNvPr id="0" name=""/>
        <dsp:cNvSpPr/>
      </dsp:nvSpPr>
      <dsp:spPr>
        <a:xfrm>
          <a:off x="108988" y="1129569"/>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7CA69-C8DE-45A7-9508-7156E30002E4}">
      <dsp:nvSpPr>
        <dsp:cNvPr id="0" name=""/>
        <dsp:cNvSpPr/>
      </dsp:nvSpPr>
      <dsp:spPr>
        <a:xfrm>
          <a:off x="378329" y="1398910"/>
          <a:ext cx="743893" cy="743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3CDD9-A881-4C55-BDD1-06B8EC85D54E}">
      <dsp:nvSpPr>
        <dsp:cNvPr id="0" name=""/>
        <dsp:cNvSpPr/>
      </dsp:nvSpPr>
      <dsp:spPr>
        <a:xfrm>
          <a:off x="1666401" y="1129569"/>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Graag tot ziens bij de workshop of bij een andere gelegenheid</a:t>
          </a:r>
          <a:endParaRPr lang="en-US" sz="2400" kern="1200"/>
        </a:p>
      </dsp:txBody>
      <dsp:txXfrm>
        <a:off x="1666401" y="1129569"/>
        <a:ext cx="3023212" cy="1282574"/>
      </dsp:txXfrm>
    </dsp:sp>
    <dsp:sp modelId="{17468740-94B9-44EB-8DAE-8E644A33628B}">
      <dsp:nvSpPr>
        <dsp:cNvPr id="0" name=""/>
        <dsp:cNvSpPr/>
      </dsp:nvSpPr>
      <dsp:spPr>
        <a:xfrm>
          <a:off x="5216385" y="1129569"/>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DF7A4-C2D3-4622-92CA-90A9DDE953AB}">
      <dsp:nvSpPr>
        <dsp:cNvPr id="0" name=""/>
        <dsp:cNvSpPr/>
      </dsp:nvSpPr>
      <dsp:spPr>
        <a:xfrm>
          <a:off x="5485726" y="1398910"/>
          <a:ext cx="743893" cy="743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CCAEB-F893-412C-B5FB-E5691FEF1691}">
      <dsp:nvSpPr>
        <dsp:cNvPr id="0" name=""/>
        <dsp:cNvSpPr/>
      </dsp:nvSpPr>
      <dsp:spPr>
        <a:xfrm>
          <a:off x="6773797" y="1129569"/>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Dank voor uw aandacht</a:t>
          </a:r>
          <a:endParaRPr lang="en-US" sz="2400" kern="1200"/>
        </a:p>
      </dsp:txBody>
      <dsp:txXfrm>
        <a:off x="6773797" y="1129569"/>
        <a:ext cx="3023212" cy="12825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9AD82DD-B4AE-44AB-9874-20EF0B8AE306}" type="datetimeFigureOut">
              <a:rPr lang="en-NL" smtClean="0"/>
              <a:t>2-6-2023</a:t>
            </a:fld>
            <a:endParaRPr lang="en-NL"/>
          </a:p>
        </p:txBody>
      </p:sp>
      <p:sp>
        <p:nvSpPr>
          <p:cNvPr id="5" name="Footer Placeholder 4"/>
          <p:cNvSpPr>
            <a:spLocks noGrp="1"/>
          </p:cNvSpPr>
          <p:nvPr>
            <p:ph type="ftr" sz="quarter" idx="11"/>
          </p:nvPr>
        </p:nvSpPr>
        <p:spPr>
          <a:xfrm>
            <a:off x="1876424" y="5410201"/>
            <a:ext cx="5124886" cy="365125"/>
          </a:xfrm>
        </p:spPr>
        <p:txBody>
          <a:bodyPr/>
          <a:lstStyle/>
          <a:p>
            <a:endParaRPr lang="en-NL"/>
          </a:p>
        </p:txBody>
      </p:sp>
      <p:sp>
        <p:nvSpPr>
          <p:cNvPr id="6" name="Slide Number Placeholder 5"/>
          <p:cNvSpPr>
            <a:spLocks noGrp="1"/>
          </p:cNvSpPr>
          <p:nvPr>
            <p:ph type="sldNum" sz="quarter" idx="12"/>
          </p:nvPr>
        </p:nvSpPr>
        <p:spPr>
          <a:xfrm>
            <a:off x="9896911" y="5410199"/>
            <a:ext cx="771089" cy="365125"/>
          </a:xfrm>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52917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273444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377288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240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314303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AD82DD-B4AE-44AB-9874-20EF0B8AE306}" type="datetimeFigureOut">
              <a:rPr lang="en-NL" smtClean="0"/>
              <a:t>2-6-2023</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47602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AD82DD-B4AE-44AB-9874-20EF0B8AE306}" type="datetimeFigureOut">
              <a:rPr lang="en-NL" smtClean="0"/>
              <a:t>2-6-2023</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116439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D82DD-B4AE-44AB-9874-20EF0B8AE306}" type="datetimeFigureOut">
              <a:rPr lang="en-NL" smtClean="0"/>
              <a:t>2-6-2023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196470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D82DD-B4AE-44AB-9874-20EF0B8AE306}" type="datetimeFigureOut">
              <a:rPr lang="en-NL" smtClean="0"/>
              <a:t>2-6-2023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1498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D82DD-B4AE-44AB-9874-20EF0B8AE306}" type="datetimeFigureOut">
              <a:rPr lang="en-NL" smtClean="0"/>
              <a:t>2-6-2023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160002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D82DD-B4AE-44AB-9874-20EF0B8AE306}" type="datetimeFigureOut">
              <a:rPr lang="en-NL" smtClean="0"/>
              <a:t>2-6-2023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61783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13695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AD82DD-B4AE-44AB-9874-20EF0B8AE306}" type="datetimeFigureOut">
              <a:rPr lang="en-NL" smtClean="0"/>
              <a:t>2-6-2023</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411125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AD82DD-B4AE-44AB-9874-20EF0B8AE306}" type="datetimeFigureOut">
              <a:rPr lang="en-NL" smtClean="0"/>
              <a:t>2-6-2023</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73357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D82DD-B4AE-44AB-9874-20EF0B8AE306}" type="datetimeFigureOut">
              <a:rPr lang="en-NL" smtClean="0"/>
              <a:t>2-6-2023</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223569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6050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D82DD-B4AE-44AB-9874-20EF0B8AE306}" type="datetimeFigureOut">
              <a:rPr lang="en-NL" smtClean="0"/>
              <a:t>2-6-2023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837A4F91-8A42-478B-8EE7-9E124E81C703}" type="slidenum">
              <a:rPr lang="en-NL" smtClean="0"/>
              <a:t>‹#›</a:t>
            </a:fld>
            <a:endParaRPr lang="en-NL"/>
          </a:p>
        </p:txBody>
      </p:sp>
    </p:spTree>
    <p:extLst>
      <p:ext uri="{BB962C8B-B14F-4D97-AF65-F5344CB8AC3E}">
        <p14:creationId xmlns:p14="http://schemas.microsoft.com/office/powerpoint/2010/main" val="228347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AD82DD-B4AE-44AB-9874-20EF0B8AE306}" type="datetimeFigureOut">
              <a:rPr lang="en-NL" smtClean="0"/>
              <a:t>2-6-2023</a:t>
            </a:fld>
            <a:endParaRPr lang="en-N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7A4F91-8A42-478B-8EE7-9E124E81C703}" type="slidenum">
              <a:rPr lang="en-NL" smtClean="0"/>
              <a:t>‹#›</a:t>
            </a:fld>
            <a:endParaRPr lang="en-NL"/>
          </a:p>
        </p:txBody>
      </p:sp>
    </p:spTree>
    <p:extLst>
      <p:ext uri="{BB962C8B-B14F-4D97-AF65-F5344CB8AC3E}">
        <p14:creationId xmlns:p14="http://schemas.microsoft.com/office/powerpoint/2010/main" val="30543016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B0D1-602C-0335-1F08-0459772644B9}"/>
              </a:ext>
            </a:extLst>
          </p:cNvPr>
          <p:cNvSpPr>
            <a:spLocks noGrp="1"/>
          </p:cNvSpPr>
          <p:nvPr>
            <p:ph type="ctrTitle"/>
          </p:nvPr>
        </p:nvSpPr>
        <p:spPr>
          <a:xfrm>
            <a:off x="5291668" y="1215496"/>
            <a:ext cx="5367866" cy="2387600"/>
          </a:xfrm>
        </p:spPr>
        <p:txBody>
          <a:bodyPr>
            <a:normAutofit/>
          </a:bodyPr>
          <a:lstStyle/>
          <a:p>
            <a:r>
              <a:rPr lang="nl-NL" sz="4400" dirty="0"/>
              <a:t>De coöperatie in nieuw perspectief</a:t>
            </a:r>
            <a:br>
              <a:rPr lang="nl-NL" sz="4400" dirty="0"/>
            </a:br>
            <a:endParaRPr lang="en-NL" sz="4400" dirty="0"/>
          </a:p>
        </p:txBody>
      </p:sp>
      <p:sp>
        <p:nvSpPr>
          <p:cNvPr id="3" name="Subtitle 2">
            <a:extLst>
              <a:ext uri="{FF2B5EF4-FFF2-40B4-BE49-F238E27FC236}">
                <a16:creationId xmlns:a16="http://schemas.microsoft.com/office/drawing/2014/main" id="{38D6898E-5C50-B316-3285-878CD0B7C336}"/>
              </a:ext>
            </a:extLst>
          </p:cNvPr>
          <p:cNvSpPr>
            <a:spLocks noGrp="1"/>
          </p:cNvSpPr>
          <p:nvPr>
            <p:ph type="subTitle" idx="1"/>
          </p:nvPr>
        </p:nvSpPr>
        <p:spPr>
          <a:xfrm>
            <a:off x="5291667" y="3602037"/>
            <a:ext cx="5943892" cy="2536003"/>
          </a:xfrm>
        </p:spPr>
        <p:txBody>
          <a:bodyPr>
            <a:normAutofit/>
          </a:bodyPr>
          <a:lstStyle/>
          <a:p>
            <a:pPr>
              <a:lnSpc>
                <a:spcPct val="110000"/>
              </a:lnSpc>
            </a:pPr>
            <a:r>
              <a:rPr lang="nl-NL" dirty="0"/>
              <a:t>Governance-vraagstukken rond moderne toepassingen van de rechtsvorm coöperatie</a:t>
            </a:r>
          </a:p>
          <a:p>
            <a:pPr>
              <a:lnSpc>
                <a:spcPct val="110000"/>
              </a:lnSpc>
            </a:pPr>
            <a:endParaRPr lang="nl-NL" dirty="0"/>
          </a:p>
          <a:p>
            <a:pPr>
              <a:lnSpc>
                <a:spcPct val="110000"/>
              </a:lnSpc>
            </a:pPr>
            <a:r>
              <a:rPr lang="nl-NL" dirty="0"/>
              <a:t>Presentatie Coöperatief festival 11 mei 2023 te Hellum </a:t>
            </a:r>
            <a:r>
              <a:rPr lang="nl-NL" dirty="0" err="1"/>
              <a:t>Gn</a:t>
            </a:r>
            <a:r>
              <a:rPr lang="nl-NL" dirty="0"/>
              <a:t>. </a:t>
            </a:r>
            <a:endParaRPr lang="en-NL" dirty="0"/>
          </a:p>
        </p:txBody>
      </p:sp>
      <p:pic>
        <p:nvPicPr>
          <p:cNvPr id="4" name="Afbeelding 4">
            <a:extLst>
              <a:ext uri="{FF2B5EF4-FFF2-40B4-BE49-F238E27FC236}">
                <a16:creationId xmlns:a16="http://schemas.microsoft.com/office/drawing/2014/main" id="{C39F3C72-CAE6-BBC8-5A27-89A8049D1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72" y="1924604"/>
            <a:ext cx="3525628" cy="96073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Picture 5" descr="A picture containing text, font, line&#10;&#10;Description automatically generated">
            <a:extLst>
              <a:ext uri="{FF2B5EF4-FFF2-40B4-BE49-F238E27FC236}">
                <a16:creationId xmlns:a16="http://schemas.microsoft.com/office/drawing/2014/main" id="{1306500C-4E97-0651-F728-3ABBCA134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83" y="3794235"/>
            <a:ext cx="4363848" cy="72521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977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4843CD16-A08D-FBFF-4B59-C872BAEF4567}"/>
              </a:ext>
            </a:extLst>
          </p:cNvPr>
          <p:cNvSpPr>
            <a:spLocks noGrp="1"/>
          </p:cNvSpPr>
          <p:nvPr>
            <p:ph type="title"/>
          </p:nvPr>
        </p:nvSpPr>
        <p:spPr>
          <a:xfrm>
            <a:off x="1019015" y="1093787"/>
            <a:ext cx="3059969" cy="4697413"/>
          </a:xfrm>
        </p:spPr>
        <p:txBody>
          <a:bodyPr>
            <a:normAutofit/>
          </a:bodyPr>
          <a:lstStyle/>
          <a:p>
            <a:r>
              <a:rPr lang="nl-NL" sz="3200" dirty="0"/>
              <a:t>onderwerpen</a:t>
            </a:r>
            <a:endParaRPr lang="en-NL" sz="3200"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446AA1-3A99-3FDB-2272-F180C215CE32}"/>
              </a:ext>
            </a:extLst>
          </p:cNvPr>
          <p:cNvSpPr>
            <a:spLocks noGrp="1"/>
          </p:cNvSpPr>
          <p:nvPr>
            <p:ph idx="1"/>
          </p:nvPr>
        </p:nvSpPr>
        <p:spPr>
          <a:xfrm>
            <a:off x="5215467" y="1093788"/>
            <a:ext cx="5831944" cy="4697413"/>
          </a:xfrm>
        </p:spPr>
        <p:txBody>
          <a:bodyPr>
            <a:normAutofit fontScale="92500" lnSpcReduction="20000"/>
          </a:bodyPr>
          <a:lstStyle/>
          <a:p>
            <a:r>
              <a:rPr lang="nl-NL" u="sng" dirty="0"/>
              <a:t>De wettelijke omschrijving</a:t>
            </a:r>
          </a:p>
          <a:p>
            <a:pPr>
              <a:buFontTx/>
              <a:buChar char="-"/>
            </a:pPr>
            <a:r>
              <a:rPr lang="nl-NL" dirty="0"/>
              <a:t>Stoffelijke behoeften</a:t>
            </a:r>
          </a:p>
          <a:p>
            <a:pPr>
              <a:buFontTx/>
              <a:buChar char="-"/>
            </a:pPr>
            <a:r>
              <a:rPr lang="nl-NL" dirty="0"/>
              <a:t>Overeenkomsten</a:t>
            </a:r>
          </a:p>
          <a:p>
            <a:pPr>
              <a:buFontTx/>
              <a:buChar char="-"/>
            </a:pPr>
            <a:r>
              <a:rPr lang="nl-NL" dirty="0"/>
              <a:t>Bedrijf</a:t>
            </a:r>
          </a:p>
          <a:p>
            <a:r>
              <a:rPr lang="nl-NL" u="sng" dirty="0"/>
              <a:t>Positie van leden</a:t>
            </a:r>
          </a:p>
          <a:p>
            <a:pPr marL="0" indent="0">
              <a:buNone/>
            </a:pPr>
            <a:r>
              <a:rPr lang="nl-NL" dirty="0"/>
              <a:t>- besluitvorming, bevoegdheden, aansprakelijkheid</a:t>
            </a:r>
          </a:p>
          <a:p>
            <a:r>
              <a:rPr lang="nl-NL" u="sng" dirty="0"/>
              <a:t>Bestuur &amp; toezicht</a:t>
            </a:r>
          </a:p>
          <a:p>
            <a:pPr marL="0" indent="0">
              <a:buNone/>
            </a:pPr>
            <a:r>
              <a:rPr lang="nl-NL" dirty="0"/>
              <a:t>- taken, tegenstrijdig belang, aansprakelijkheid</a:t>
            </a:r>
          </a:p>
          <a:p>
            <a:r>
              <a:rPr lang="nl-NL" u="sng" dirty="0"/>
              <a:t>Governancemodellen</a:t>
            </a:r>
          </a:p>
          <a:p>
            <a:endParaRPr lang="en-NL" dirty="0"/>
          </a:p>
        </p:txBody>
      </p:sp>
    </p:spTree>
    <p:extLst>
      <p:ext uri="{BB962C8B-B14F-4D97-AF65-F5344CB8AC3E}">
        <p14:creationId xmlns:p14="http://schemas.microsoft.com/office/powerpoint/2010/main" val="353569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5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E09D5E3-C9F9-4E6B-C3A4-8D187284DAD5}"/>
              </a:ext>
            </a:extLst>
          </p:cNvPr>
          <p:cNvSpPr>
            <a:spLocks noGrp="1"/>
          </p:cNvSpPr>
          <p:nvPr>
            <p:ph type="title"/>
          </p:nvPr>
        </p:nvSpPr>
        <p:spPr>
          <a:xfrm>
            <a:off x="1019015" y="1093787"/>
            <a:ext cx="3059969" cy="4697413"/>
          </a:xfrm>
        </p:spPr>
        <p:txBody>
          <a:bodyPr>
            <a:normAutofit/>
          </a:bodyPr>
          <a:lstStyle/>
          <a:p>
            <a:r>
              <a:rPr lang="nl-NL" dirty="0"/>
              <a:t>Coöperaties in de praktijk</a:t>
            </a:r>
            <a:endParaRPr lang="en-NL" dirty="0"/>
          </a:p>
        </p:txBody>
      </p:sp>
      <p:sp useBgFill="1">
        <p:nvSpPr>
          <p:cNvPr id="85"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BB4A4B-0B33-4DAB-DD10-034B36081234}"/>
              </a:ext>
            </a:extLst>
          </p:cNvPr>
          <p:cNvSpPr>
            <a:spLocks noGrp="1"/>
          </p:cNvSpPr>
          <p:nvPr>
            <p:ph idx="1"/>
          </p:nvPr>
        </p:nvSpPr>
        <p:spPr>
          <a:xfrm>
            <a:off x="5215467" y="1093788"/>
            <a:ext cx="5831944" cy="4697413"/>
          </a:xfrm>
        </p:spPr>
        <p:txBody>
          <a:bodyPr>
            <a:normAutofit fontScale="92500"/>
          </a:bodyPr>
          <a:lstStyle/>
          <a:p>
            <a:r>
              <a:rPr lang="nl-NL" dirty="0">
                <a:effectLst/>
                <a:latin typeface="Calibri" panose="020F0502020204030204" pitchFamily="34" charset="0"/>
                <a:ea typeface="Calibri" panose="020F0502020204030204" pitchFamily="34" charset="0"/>
                <a:cs typeface="Times New Roman" panose="02020603050405020304" pitchFamily="18" charset="0"/>
              </a:rPr>
              <a:t>1. coöperatie van ondernemers of producenten</a:t>
            </a:r>
            <a:endParaRPr lang="en-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Times New Roman" panose="02020603050405020304" pitchFamily="18" charset="0"/>
              </a:rPr>
              <a:t>2. consumenten of gebruikers coöperatie</a:t>
            </a:r>
            <a:endParaRPr lang="en-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Times New Roman" panose="02020603050405020304" pitchFamily="18" charset="0"/>
              </a:rPr>
              <a:t>3. werknemerscoöperatie </a:t>
            </a:r>
            <a:endParaRPr lang="en-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Times New Roman" panose="02020603050405020304" pitchFamily="18" charset="0"/>
              </a:rPr>
              <a:t>4. private multistakeholdercoöperatie</a:t>
            </a:r>
            <a:endParaRPr lang="en-NL" dirty="0">
              <a:effectLst/>
              <a:latin typeface="Calibri" panose="020F0502020204030204" pitchFamily="34" charset="0"/>
              <a:ea typeface="Calibri" panose="020F0502020204030204" pitchFamily="34" charset="0"/>
              <a:cs typeface="Times New Roman" panose="02020603050405020304" pitchFamily="18" charset="0"/>
            </a:endParaRPr>
          </a:p>
          <a:p>
            <a:r>
              <a:rPr lang="nl-NL" i="1" dirty="0">
                <a:effectLst/>
                <a:latin typeface="Calibri" panose="020F0502020204030204" pitchFamily="34" charset="0"/>
                <a:ea typeface="Calibri" panose="020F0502020204030204" pitchFamily="34" charset="0"/>
                <a:cs typeface="Times New Roman" panose="02020603050405020304" pitchFamily="18" charset="0"/>
              </a:rPr>
              <a:t>5. </a:t>
            </a:r>
            <a:r>
              <a:rPr lang="nl-NL" b="1" i="1" dirty="0">
                <a:effectLst/>
                <a:latin typeface="Calibri" panose="020F0502020204030204" pitchFamily="34" charset="0"/>
                <a:ea typeface="Calibri" panose="020F0502020204030204" pitchFamily="34" charset="0"/>
                <a:cs typeface="Times New Roman" panose="02020603050405020304" pitchFamily="18" charset="0"/>
              </a:rPr>
              <a:t>publiek-private multistakeholdercoöperatie </a:t>
            </a:r>
          </a:p>
          <a:p>
            <a:endParaRPr lang="nl-NL" b="1" i="1" dirty="0">
              <a:latin typeface="Calibri" panose="020F0502020204030204" pitchFamily="34" charset="0"/>
              <a:ea typeface="Calibri" panose="020F0502020204030204" pitchFamily="34" charset="0"/>
              <a:cs typeface="Times New Roman" panose="02020603050405020304" pitchFamily="18" charset="0"/>
            </a:endParaRPr>
          </a:p>
          <a:p>
            <a:r>
              <a:rPr lang="nl-NL" b="1" i="1" dirty="0">
                <a:effectLst/>
                <a:latin typeface="Calibri" panose="020F0502020204030204" pitchFamily="34" charset="0"/>
                <a:ea typeface="Calibri" panose="020F0502020204030204" pitchFamily="34" charset="0"/>
                <a:cs typeface="Times New Roman" panose="02020603050405020304" pitchFamily="18" charset="0"/>
              </a:rPr>
              <a:t>Leden vormen geen homogene groep en er speelt een publiek belang</a:t>
            </a:r>
            <a:endParaRPr lang="en-NL"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NL" dirty="0"/>
          </a:p>
        </p:txBody>
      </p:sp>
    </p:spTree>
    <p:extLst>
      <p:ext uri="{BB962C8B-B14F-4D97-AF65-F5344CB8AC3E}">
        <p14:creationId xmlns:p14="http://schemas.microsoft.com/office/powerpoint/2010/main" val="317168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FD8B757-2C64-F874-81C6-739B54DE5300}"/>
              </a:ext>
            </a:extLst>
          </p:cNvPr>
          <p:cNvSpPr>
            <a:spLocks noGrp="1"/>
          </p:cNvSpPr>
          <p:nvPr>
            <p:ph type="title"/>
          </p:nvPr>
        </p:nvSpPr>
        <p:spPr>
          <a:xfrm>
            <a:off x="1019015" y="1093787"/>
            <a:ext cx="3059969" cy="4697413"/>
          </a:xfrm>
        </p:spPr>
        <p:txBody>
          <a:bodyPr>
            <a:normAutofit/>
          </a:bodyPr>
          <a:lstStyle/>
          <a:p>
            <a:r>
              <a:rPr lang="nl-NL" dirty="0"/>
              <a:t>Moderne coöperaties</a:t>
            </a:r>
            <a:endParaRPr lang="en-NL"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BA4259-C0D8-A114-1CDF-D72959D156D4}"/>
              </a:ext>
            </a:extLst>
          </p:cNvPr>
          <p:cNvSpPr>
            <a:spLocks noGrp="1"/>
          </p:cNvSpPr>
          <p:nvPr>
            <p:ph idx="1"/>
          </p:nvPr>
        </p:nvSpPr>
        <p:spPr>
          <a:xfrm>
            <a:off x="5215467" y="1093788"/>
            <a:ext cx="5831944" cy="4697413"/>
          </a:xfrm>
        </p:spPr>
        <p:txBody>
          <a:bodyPr>
            <a:normAutofit/>
          </a:bodyPr>
          <a:lstStyle/>
          <a:p>
            <a:r>
              <a:rPr lang="nl-NL" dirty="0"/>
              <a:t>Welke mogelijkheden en beperkingen brengt het bestaande coöperatierecht met zich mee?</a:t>
            </a:r>
          </a:p>
          <a:p>
            <a:endParaRPr lang="nl-NL" dirty="0"/>
          </a:p>
          <a:p>
            <a:r>
              <a:rPr lang="nl-NL" dirty="0"/>
              <a:t>Wat kan worden verstaan onder publieke belangen en op welke wijze kan een gemeente het belang in kwestie borgen middels participatie in een coöperatie?</a:t>
            </a:r>
            <a:endParaRPr lang="en-NL" dirty="0"/>
          </a:p>
        </p:txBody>
      </p:sp>
    </p:spTree>
    <p:extLst>
      <p:ext uri="{BB962C8B-B14F-4D97-AF65-F5344CB8AC3E}">
        <p14:creationId xmlns:p14="http://schemas.microsoft.com/office/powerpoint/2010/main" val="369418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5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84FDF11-32F2-6D1F-997B-171A66A8A952}"/>
              </a:ext>
            </a:extLst>
          </p:cNvPr>
          <p:cNvSpPr>
            <a:spLocks noGrp="1"/>
          </p:cNvSpPr>
          <p:nvPr>
            <p:ph type="title"/>
          </p:nvPr>
        </p:nvSpPr>
        <p:spPr>
          <a:xfrm>
            <a:off x="1019015" y="1093787"/>
            <a:ext cx="3059969" cy="4697413"/>
          </a:xfrm>
        </p:spPr>
        <p:txBody>
          <a:bodyPr>
            <a:normAutofit/>
          </a:bodyPr>
          <a:lstStyle/>
          <a:p>
            <a:r>
              <a:rPr lang="nl-NL" dirty="0"/>
              <a:t>Focus onderzoek</a:t>
            </a:r>
            <a:endParaRPr lang="en-NL" dirty="0"/>
          </a:p>
        </p:txBody>
      </p:sp>
      <p:sp useBgFill="1">
        <p:nvSpPr>
          <p:cNvPr id="85"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6879E7-7D95-7EF3-B5DE-5C10DC427795}"/>
              </a:ext>
            </a:extLst>
          </p:cNvPr>
          <p:cNvSpPr>
            <a:spLocks noGrp="1"/>
          </p:cNvSpPr>
          <p:nvPr>
            <p:ph idx="1"/>
          </p:nvPr>
        </p:nvSpPr>
        <p:spPr>
          <a:xfrm>
            <a:off x="5215467" y="1093788"/>
            <a:ext cx="5831944" cy="4697413"/>
          </a:xfrm>
        </p:spPr>
        <p:txBody>
          <a:bodyPr>
            <a:normAutofit/>
          </a:bodyPr>
          <a:lstStyle/>
          <a:p>
            <a:r>
              <a:rPr lang="nl-NL" dirty="0"/>
              <a:t>Governance</a:t>
            </a:r>
          </a:p>
          <a:p>
            <a:r>
              <a:rPr lang="nl-NL" dirty="0"/>
              <a:t>Positie van leden, bestuur en indien aanwezig toezichthouders bij:</a:t>
            </a:r>
          </a:p>
          <a:p>
            <a:pPr marL="0" indent="0">
              <a:buNone/>
            </a:pPr>
            <a:endParaRPr lang="nl-NL" dirty="0"/>
          </a:p>
          <a:p>
            <a:pPr marL="0" indent="0">
              <a:buNone/>
            </a:pPr>
            <a:r>
              <a:rPr lang="nl-NL" dirty="0"/>
              <a:t>- coöperaties in de energiesector</a:t>
            </a:r>
          </a:p>
          <a:p>
            <a:pPr marL="0" indent="0">
              <a:buNone/>
            </a:pPr>
            <a:r>
              <a:rPr lang="nl-NL" dirty="0"/>
              <a:t>- coöperaties in de gezondheidszorg</a:t>
            </a:r>
          </a:p>
          <a:p>
            <a:pPr marL="0" indent="0">
              <a:buNone/>
            </a:pPr>
            <a:r>
              <a:rPr lang="nl-NL" dirty="0"/>
              <a:t>- regionale samenwerking </a:t>
            </a:r>
            <a:r>
              <a:rPr lang="nl-NL"/>
              <a:t>in     gebiedscoöperaties</a:t>
            </a:r>
            <a:endParaRPr lang="nl-NL" dirty="0"/>
          </a:p>
          <a:p>
            <a:endParaRPr lang="nl-NL" dirty="0"/>
          </a:p>
          <a:p>
            <a:endParaRPr lang="nl-NL" dirty="0"/>
          </a:p>
          <a:p>
            <a:endParaRPr lang="en-NL" dirty="0"/>
          </a:p>
        </p:txBody>
      </p:sp>
    </p:spTree>
    <p:extLst>
      <p:ext uri="{BB962C8B-B14F-4D97-AF65-F5344CB8AC3E}">
        <p14:creationId xmlns:p14="http://schemas.microsoft.com/office/powerpoint/2010/main" val="107819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FDF0B281-D0D7-03B1-83FF-80EAD4570FF9}"/>
              </a:ext>
            </a:extLst>
          </p:cNvPr>
          <p:cNvSpPr>
            <a:spLocks noGrp="1"/>
          </p:cNvSpPr>
          <p:nvPr>
            <p:ph type="title"/>
          </p:nvPr>
        </p:nvSpPr>
        <p:spPr>
          <a:xfrm>
            <a:off x="1141413" y="618518"/>
            <a:ext cx="9905998" cy="564169"/>
          </a:xfrm>
        </p:spPr>
        <p:txBody>
          <a:bodyPr>
            <a:normAutofit fontScale="90000"/>
          </a:bodyPr>
          <a:lstStyle/>
          <a:p>
            <a:r>
              <a:rPr lang="nl-NL" dirty="0"/>
              <a:t>Relevante vragen</a:t>
            </a:r>
            <a:endParaRPr lang="en-NL" dirty="0"/>
          </a:p>
        </p:txBody>
      </p:sp>
      <p:sp>
        <p:nvSpPr>
          <p:cNvPr id="3" name="Content Placeholder 2">
            <a:extLst>
              <a:ext uri="{FF2B5EF4-FFF2-40B4-BE49-F238E27FC236}">
                <a16:creationId xmlns:a16="http://schemas.microsoft.com/office/drawing/2014/main" id="{02A6582E-7D77-1798-9A2B-8A192EFD7C17}"/>
              </a:ext>
            </a:extLst>
          </p:cNvPr>
          <p:cNvSpPr>
            <a:spLocks noGrp="1"/>
          </p:cNvSpPr>
          <p:nvPr>
            <p:ph idx="1"/>
          </p:nvPr>
        </p:nvSpPr>
        <p:spPr>
          <a:xfrm>
            <a:off x="1141413" y="1312255"/>
            <a:ext cx="9905998" cy="5283808"/>
          </a:xfrm>
        </p:spPr>
        <p:txBody>
          <a:bodyPr>
            <a:normAutofit fontScale="92500" lnSpcReduction="10000"/>
          </a:bodyPr>
          <a:lstStyle/>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1. Hoe heeft de coöperatie zich in Nederland ontwikkeld, welke nieuwe toepassingen zijn te onderscheiden en wat zijn daarvan de kenmerken?</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2. Hoe luidt het regulatieve kader voor coöperaties, zoals dat na inwerkingtreding van de Wet Bestuur en Toezicht Rechtspersonen voortvloeit uit titel 3 van Boek 2 BW, uit sectorspecifieke wet- en regelgeving en mede vorm krijgt via zelfregulering in de vorm van governance codes?</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3. Op welke wijze wordt in de praktijk van nieuwe typen samenwerking in de rechtsvorm coöperatie invulling gegeven aan de governance en de positie van leden?</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4. In hoeverre is de rechtsvorm coöperatie geschikt voor nieuwe vormen van samenwerking, in het bijzonder daar waar er sprake is van multistakeholders? Daarbij zal in het bijzonder worden gelet op de wijze waarop het publieke belang van (decentrale) overheden in een regionale coöperatieve samenwerking kan worden geborgd.</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5. In hoeverre stellen de moderne verschijningsvormen van de coöperatie andere eisen aan governance dan de traditionele vormen?</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pPr marL="444500" indent="-444500">
              <a:lnSpc>
                <a:spcPct val="107000"/>
              </a:lnSpc>
              <a:spcAft>
                <a:spcPts val="800"/>
              </a:spcAft>
              <a:tabLst>
                <a:tab pos="317500" algn="l"/>
              </a:tabLst>
            </a:pPr>
            <a:r>
              <a:rPr lang="nl-NL" sz="1800">
                <a:effectLst/>
                <a:latin typeface="Calibri" panose="020F0502020204030204" pitchFamily="34" charset="0"/>
                <a:ea typeface="Calibri" panose="020F0502020204030204" pitchFamily="34" charset="0"/>
                <a:cs typeface="Times New Roman" panose="02020603050405020304" pitchFamily="18" charset="0"/>
              </a:rPr>
              <a:t>6. In hoeverre nopen de nieuw ontwikkelde vormen van samenwerking in de rechtsvorm coöperatie tot het wijzigen van het bestaande regulatieve kader?</a:t>
            </a:r>
            <a:endParaRPr lang="en-NL" sz="180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81624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5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0FBE0E2B-1DF4-6D2F-51D4-B297E55DECE5}"/>
              </a:ext>
            </a:extLst>
          </p:cNvPr>
          <p:cNvSpPr>
            <a:spLocks noGrp="1"/>
          </p:cNvSpPr>
          <p:nvPr>
            <p:ph type="title"/>
          </p:nvPr>
        </p:nvSpPr>
        <p:spPr>
          <a:xfrm>
            <a:off x="1141413" y="618518"/>
            <a:ext cx="9905998" cy="1478570"/>
          </a:xfrm>
        </p:spPr>
        <p:txBody>
          <a:bodyPr>
            <a:normAutofit/>
          </a:bodyPr>
          <a:lstStyle/>
          <a:p>
            <a:r>
              <a:rPr lang="nl-NL" dirty="0"/>
              <a:t>Workshop</a:t>
            </a:r>
            <a:endParaRPr lang="en-NL" dirty="0"/>
          </a:p>
        </p:txBody>
      </p:sp>
      <p:sp>
        <p:nvSpPr>
          <p:cNvPr id="3" name="Content Placeholder 2">
            <a:extLst>
              <a:ext uri="{FF2B5EF4-FFF2-40B4-BE49-F238E27FC236}">
                <a16:creationId xmlns:a16="http://schemas.microsoft.com/office/drawing/2014/main" id="{945AE464-8618-2B65-DC81-2CE2EE63B948}"/>
              </a:ext>
            </a:extLst>
          </p:cNvPr>
          <p:cNvSpPr>
            <a:spLocks noGrp="1"/>
          </p:cNvSpPr>
          <p:nvPr>
            <p:ph idx="1"/>
          </p:nvPr>
        </p:nvSpPr>
        <p:spPr>
          <a:xfrm>
            <a:off x="1141412" y="2249487"/>
            <a:ext cx="9905999" cy="3541714"/>
          </a:xfrm>
        </p:spPr>
        <p:txBody>
          <a:bodyPr>
            <a:normAutofit/>
          </a:bodyPr>
          <a:lstStyle/>
          <a:p>
            <a:pPr fontAlgn="base"/>
            <a:r>
              <a:rPr lang="nl-NL" sz="2200" b="1" i="0" dirty="0" err="1">
                <a:effectLst/>
                <a:latin typeface="inherit"/>
              </a:rPr>
              <a:t>Raiffeisenzaal</a:t>
            </a:r>
            <a:br>
              <a:rPr lang="nl-NL" sz="2200" b="1" i="0" dirty="0">
                <a:effectLst/>
                <a:latin typeface="inherit"/>
              </a:rPr>
            </a:br>
            <a:r>
              <a:rPr lang="nl-NL" sz="2200" b="0" i="1" dirty="0">
                <a:effectLst/>
                <a:latin typeface="inherit"/>
              </a:rPr>
              <a:t>(Hoe) kan een gemeente in een coöperatie participeren?</a:t>
            </a:r>
            <a:endParaRPr lang="nl-NL" sz="2200" b="0" i="0" dirty="0">
              <a:effectLst/>
              <a:latin typeface="open sans" panose="020B0606030504020204" pitchFamily="34" charset="0"/>
            </a:endParaRPr>
          </a:p>
          <a:p>
            <a:pPr fontAlgn="base"/>
            <a:r>
              <a:rPr lang="nl-NL" sz="2200" b="0" i="0" dirty="0">
                <a:effectLst/>
                <a:latin typeface="open sans" panose="020B0606030504020204" pitchFamily="34" charset="0"/>
              </a:rPr>
              <a:t>Veel coöperaties zijn ontstaan op thema’s die lokale en regionale overheden niet adequaat lijken oppakken, althans naar de zin van de betrokken burgers. Deze coöperaties hebben daarentegen een breed draagvlak in de lokale gemeenschap omdat ze veelal werken aan leefbaarheidsthema’s zoals het open houden van een supermarkt, camping of recreatieve haven. Hoe kan de gemeente hiermee omgaan? </a:t>
            </a:r>
          </a:p>
          <a:p>
            <a:endParaRPr lang="en-NL" sz="2200" dirty="0"/>
          </a:p>
        </p:txBody>
      </p:sp>
      <p:grpSp>
        <p:nvGrpSpPr>
          <p:cNvPr id="85" name="Group 84">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86"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82412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F8BE9890-72C2-F1F4-762A-02D7451F6251}"/>
              </a:ext>
            </a:extLst>
          </p:cNvPr>
          <p:cNvGraphicFramePr>
            <a:graphicFrameLocks noGrp="1"/>
          </p:cNvGraphicFramePr>
          <p:nvPr>
            <p:ph idx="1"/>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font, line&#10;&#10;Description automatically generated">
            <a:extLst>
              <a:ext uri="{FF2B5EF4-FFF2-40B4-BE49-F238E27FC236}">
                <a16:creationId xmlns:a16="http://schemas.microsoft.com/office/drawing/2014/main" id="{5247FB2A-6518-328C-7349-00D65193A5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343" y="416777"/>
            <a:ext cx="6770914" cy="875395"/>
          </a:xfrm>
          <a:prstGeom prst="rect">
            <a:avLst/>
          </a:prstGeom>
        </p:spPr>
      </p:pic>
      <p:pic>
        <p:nvPicPr>
          <p:cNvPr id="5" name="Afbeelding 4">
            <a:extLst>
              <a:ext uri="{FF2B5EF4-FFF2-40B4-BE49-F238E27FC236}">
                <a16:creationId xmlns:a16="http://schemas.microsoft.com/office/drawing/2014/main" id="{82B76966-BF4A-5F49-986F-ABA04BB4B8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2" y="416777"/>
            <a:ext cx="3381678" cy="917884"/>
          </a:xfrm>
          <a:prstGeom prst="rect">
            <a:avLst/>
          </a:prstGeom>
        </p:spPr>
      </p:pic>
    </p:spTree>
    <p:extLst>
      <p:ext uri="{BB962C8B-B14F-4D97-AF65-F5344CB8AC3E}">
        <p14:creationId xmlns:p14="http://schemas.microsoft.com/office/powerpoint/2010/main" val="292274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E0C0-E2A6-4BC1-BA44-436651CBD978}"/>
              </a:ext>
            </a:extLst>
          </p:cNvPr>
          <p:cNvSpPr>
            <a:spLocks noGrp="1"/>
          </p:cNvSpPr>
          <p:nvPr>
            <p:ph type="title"/>
          </p:nvPr>
        </p:nvSpPr>
        <p:spPr>
          <a:xfrm>
            <a:off x="1141413" y="618518"/>
            <a:ext cx="9905998" cy="1478570"/>
          </a:xfrm>
        </p:spPr>
        <p:txBody>
          <a:bodyPr>
            <a:normAutofit/>
          </a:bodyPr>
          <a:lstStyle/>
          <a:p>
            <a:br>
              <a:rPr lang="nl-NL" sz="3300"/>
            </a:br>
            <a:br>
              <a:rPr lang="nl-NL" sz="3300"/>
            </a:br>
            <a:r>
              <a:rPr lang="nl-NL" sz="3300"/>
              <a:t>Voorstellen</a:t>
            </a:r>
            <a:endParaRPr lang="en-NL" sz="3300"/>
          </a:p>
        </p:txBody>
      </p:sp>
      <p:pic>
        <p:nvPicPr>
          <p:cNvPr id="12" name="Picture 11" descr="A person standing in front of trees&#10;&#10;Description automatically generated with medium confidence">
            <a:extLst>
              <a:ext uri="{FF2B5EF4-FFF2-40B4-BE49-F238E27FC236}">
                <a16:creationId xmlns:a16="http://schemas.microsoft.com/office/drawing/2014/main" id="{BD8E3EDE-1EB1-38A2-028D-C6FB32F29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4285" y="2892935"/>
            <a:ext cx="3017005" cy="226275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Afbeelding 4">
            <a:extLst>
              <a:ext uri="{FF2B5EF4-FFF2-40B4-BE49-F238E27FC236}">
                <a16:creationId xmlns:a16="http://schemas.microsoft.com/office/drawing/2014/main" id="{29B31EF4-CDFA-227B-5F40-3C132ED67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891" y="2786398"/>
            <a:ext cx="2262754" cy="61660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 name="Picture 4" descr="A picture containing text, font, line&#10;&#10;Description automatically generated">
            <a:extLst>
              <a:ext uri="{FF2B5EF4-FFF2-40B4-BE49-F238E27FC236}">
                <a16:creationId xmlns:a16="http://schemas.microsoft.com/office/drawing/2014/main" id="{1D12E4FA-E089-7454-32E5-228445831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7891" y="4790441"/>
            <a:ext cx="2262754" cy="29415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1" name="Content Placeholder 10">
            <a:extLst>
              <a:ext uri="{FF2B5EF4-FFF2-40B4-BE49-F238E27FC236}">
                <a16:creationId xmlns:a16="http://schemas.microsoft.com/office/drawing/2014/main" id="{297BFD36-3D92-25BF-F4FE-3FC1C374E387}"/>
              </a:ext>
            </a:extLst>
          </p:cNvPr>
          <p:cNvSpPr>
            <a:spLocks noGrp="1"/>
          </p:cNvSpPr>
          <p:nvPr>
            <p:ph idx="1"/>
          </p:nvPr>
        </p:nvSpPr>
        <p:spPr>
          <a:xfrm>
            <a:off x="6336727" y="2249487"/>
            <a:ext cx="4710683" cy="3541714"/>
          </a:xfrm>
        </p:spPr>
        <p:txBody>
          <a:bodyPr>
            <a:normAutofit fontScale="92500" lnSpcReduction="10000"/>
          </a:bodyPr>
          <a:lstStyle/>
          <a:p>
            <a:r>
              <a:rPr lang="en-US" dirty="0"/>
              <a:t>Mr. M.M. (Menko) Rittersma</a:t>
            </a:r>
          </a:p>
          <a:p>
            <a:r>
              <a:rPr lang="en-US" dirty="0"/>
              <a:t>Docent &amp; </a:t>
            </a:r>
            <a:r>
              <a:rPr lang="en-US" dirty="0" err="1"/>
              <a:t>onderzoeker</a:t>
            </a:r>
            <a:r>
              <a:rPr lang="en-US" dirty="0"/>
              <a:t> </a:t>
            </a:r>
            <a:r>
              <a:rPr lang="en-US" dirty="0" err="1"/>
              <a:t>Hanzehogeschool</a:t>
            </a:r>
            <a:r>
              <a:rPr lang="en-US" dirty="0"/>
              <a:t> en RUG</a:t>
            </a:r>
          </a:p>
          <a:p>
            <a:r>
              <a:rPr lang="en-US" dirty="0"/>
              <a:t>Start </a:t>
            </a:r>
            <a:r>
              <a:rPr lang="en-US" dirty="0" err="1"/>
              <a:t>promotie-onderzoek</a:t>
            </a:r>
            <a:r>
              <a:rPr lang="en-US" dirty="0"/>
              <a:t> sept. 2020 RUG</a:t>
            </a:r>
          </a:p>
          <a:p>
            <a:r>
              <a:rPr lang="en-US" dirty="0" err="1"/>
              <a:t>Promotoren</a:t>
            </a:r>
            <a:r>
              <a:rPr lang="en-US" dirty="0"/>
              <a:t> prof. Boschma en prof. </a:t>
            </a:r>
            <a:r>
              <a:rPr lang="en-US" dirty="0" err="1"/>
              <a:t>Wezeman</a:t>
            </a:r>
            <a:r>
              <a:rPr lang="en-US" dirty="0"/>
              <a:t>, </a:t>
            </a:r>
            <a:r>
              <a:rPr lang="en-US" dirty="0" err="1"/>
              <a:t>hoogleraren</a:t>
            </a:r>
            <a:r>
              <a:rPr lang="en-US" dirty="0"/>
              <a:t> </a:t>
            </a:r>
            <a:r>
              <a:rPr lang="en-US" dirty="0" err="1"/>
              <a:t>ondernemingsrecht</a:t>
            </a:r>
            <a:r>
              <a:rPr lang="en-US"/>
              <a:t> RUG</a:t>
            </a:r>
            <a:endParaRPr lang="en-US" dirty="0"/>
          </a:p>
        </p:txBody>
      </p:sp>
    </p:spTree>
    <p:extLst>
      <p:ext uri="{BB962C8B-B14F-4D97-AF65-F5344CB8AC3E}">
        <p14:creationId xmlns:p14="http://schemas.microsoft.com/office/powerpoint/2010/main" val="154999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E0C0-E2A6-4BC1-BA44-436651CBD978}"/>
              </a:ext>
            </a:extLst>
          </p:cNvPr>
          <p:cNvSpPr>
            <a:spLocks noGrp="1"/>
          </p:cNvSpPr>
          <p:nvPr>
            <p:ph type="title"/>
          </p:nvPr>
        </p:nvSpPr>
        <p:spPr/>
        <p:txBody>
          <a:bodyPr>
            <a:normAutofit fontScale="90000"/>
          </a:bodyPr>
          <a:lstStyle/>
          <a:p>
            <a:br>
              <a:rPr lang="nl-NL" dirty="0"/>
            </a:br>
            <a:br>
              <a:rPr lang="nl-NL" dirty="0"/>
            </a:br>
            <a:r>
              <a:rPr lang="nl-NL" dirty="0"/>
              <a:t>Aanleiding onderzoek</a:t>
            </a:r>
            <a:endParaRPr lang="en-NL" dirty="0"/>
          </a:p>
        </p:txBody>
      </p:sp>
      <p:sp>
        <p:nvSpPr>
          <p:cNvPr id="3" name="Content Placeholder 2">
            <a:extLst>
              <a:ext uri="{FF2B5EF4-FFF2-40B4-BE49-F238E27FC236}">
                <a16:creationId xmlns:a16="http://schemas.microsoft.com/office/drawing/2014/main" id="{89BF005D-433B-39D3-792A-14F5BF1C1C54}"/>
              </a:ext>
            </a:extLst>
          </p:cNvPr>
          <p:cNvSpPr>
            <a:spLocks noGrp="1"/>
          </p:cNvSpPr>
          <p:nvPr>
            <p:ph idx="1"/>
          </p:nvPr>
        </p:nvSpPr>
        <p:spPr/>
        <p:txBody>
          <a:bodyPr>
            <a:normAutofit fontScale="92500" lnSpcReduction="20000"/>
          </a:bodyPr>
          <a:lstStyle/>
          <a:p>
            <a:r>
              <a:rPr lang="nl-NL" dirty="0"/>
              <a:t>Vragen vanuit de praktijk aan het lectoraat Duurzaam Coöperatief Ondernemen</a:t>
            </a:r>
          </a:p>
          <a:p>
            <a:r>
              <a:rPr lang="nl-NL" dirty="0"/>
              <a:t>Sinds 2010 sterke groei aantal coöperaties in NL </a:t>
            </a:r>
          </a:p>
          <a:p>
            <a:r>
              <a:rPr lang="nl-NL" dirty="0"/>
              <a:t>Keuze voor rechtsvorm coöperaties ook buiten traditionele sectoren zoals MKB en agrarische sector:</a:t>
            </a:r>
          </a:p>
          <a:p>
            <a:pPr>
              <a:buFontTx/>
              <a:buChar char="-"/>
            </a:pPr>
            <a:r>
              <a:rPr lang="nl-NL" dirty="0"/>
              <a:t>Energie</a:t>
            </a:r>
          </a:p>
          <a:p>
            <a:pPr>
              <a:buFontTx/>
              <a:buChar char="-"/>
            </a:pPr>
            <a:r>
              <a:rPr lang="nl-NL" dirty="0"/>
              <a:t>Gezondheidszorg</a:t>
            </a:r>
          </a:p>
          <a:p>
            <a:pPr>
              <a:buFontTx/>
              <a:buChar char="-"/>
            </a:pPr>
            <a:r>
              <a:rPr lang="nl-NL" dirty="0"/>
              <a:t>Onderwijs</a:t>
            </a:r>
          </a:p>
          <a:p>
            <a:pPr>
              <a:buFontTx/>
              <a:buChar char="-"/>
            </a:pPr>
            <a:r>
              <a:rPr lang="nl-NL" dirty="0"/>
              <a:t>Regionale publiek-private samenwerkingsverbanden (o.a. gebiedscoöperaties) </a:t>
            </a:r>
          </a:p>
        </p:txBody>
      </p:sp>
      <p:pic>
        <p:nvPicPr>
          <p:cNvPr id="4" name="Afbeelding 4">
            <a:extLst>
              <a:ext uri="{FF2B5EF4-FFF2-40B4-BE49-F238E27FC236}">
                <a16:creationId xmlns:a16="http://schemas.microsoft.com/office/drawing/2014/main" id="{29B31EF4-CDFA-227B-5F40-3C132ED67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2" y="416777"/>
            <a:ext cx="3381678" cy="917884"/>
          </a:xfrm>
          <a:prstGeom prst="rect">
            <a:avLst/>
          </a:prstGeom>
        </p:spPr>
      </p:pic>
      <p:pic>
        <p:nvPicPr>
          <p:cNvPr id="5" name="Picture 4" descr="A picture containing text, font, line&#10;&#10;Description automatically generated">
            <a:extLst>
              <a:ext uri="{FF2B5EF4-FFF2-40B4-BE49-F238E27FC236}">
                <a16:creationId xmlns:a16="http://schemas.microsoft.com/office/drawing/2014/main" id="{1D12E4FA-E089-7454-32E5-228445831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343" y="479839"/>
            <a:ext cx="6770914" cy="875395"/>
          </a:xfrm>
          <a:prstGeom prst="rect">
            <a:avLst/>
          </a:prstGeom>
        </p:spPr>
      </p:pic>
    </p:spTree>
    <p:extLst>
      <p:ext uri="{BB962C8B-B14F-4D97-AF65-F5344CB8AC3E}">
        <p14:creationId xmlns:p14="http://schemas.microsoft.com/office/powerpoint/2010/main" val="9171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1" name="Group 44">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46" name="Rectangle 45">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110AF316-4E92-C287-8209-14C2DC5D1212}"/>
              </a:ext>
            </a:extLst>
          </p:cNvPr>
          <p:cNvSpPr>
            <a:spLocks noGrp="1"/>
          </p:cNvSpPr>
          <p:nvPr>
            <p:ph type="title"/>
          </p:nvPr>
        </p:nvSpPr>
        <p:spPr>
          <a:xfrm>
            <a:off x="4996697" y="618518"/>
            <a:ext cx="6050713" cy="1478570"/>
          </a:xfrm>
        </p:spPr>
        <p:txBody>
          <a:bodyPr>
            <a:normAutofit/>
          </a:bodyPr>
          <a:lstStyle/>
          <a:p>
            <a:r>
              <a:rPr lang="nl-NL"/>
              <a:t>Inhoudelijke opzet</a:t>
            </a:r>
            <a:endParaRPr lang="en-NL" dirty="0"/>
          </a:p>
        </p:txBody>
      </p:sp>
      <p:pic>
        <p:nvPicPr>
          <p:cNvPr id="113" name="Picture 40" descr="Puzzelstukjes">
            <a:extLst>
              <a:ext uri="{FF2B5EF4-FFF2-40B4-BE49-F238E27FC236}">
                <a16:creationId xmlns:a16="http://schemas.microsoft.com/office/drawing/2014/main" id="{DD1107DA-9749-AE11-3B2D-F8D082C9AC9D}"/>
              </a:ext>
            </a:extLst>
          </p:cNvPr>
          <p:cNvPicPr>
            <a:picLocks noChangeAspect="1"/>
          </p:cNvPicPr>
          <p:nvPr/>
        </p:nvPicPr>
        <p:blipFill rotWithShape="1">
          <a:blip r:embed="rId4"/>
          <a:srcRect l="31334" r="23716"/>
          <a:stretch/>
        </p:blipFill>
        <p:spPr>
          <a:xfrm>
            <a:off x="-5597" y="10"/>
            <a:ext cx="4635583" cy="6857990"/>
          </a:xfrm>
          <a:prstGeom prst="rect">
            <a:avLst/>
          </a:prstGeom>
        </p:spPr>
      </p:pic>
      <p:grpSp>
        <p:nvGrpSpPr>
          <p:cNvPr id="49" name="Group 48">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0" name="Rectangle 49">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1"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52">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Rectangle 77">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9"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Rectangle 89">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1"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119" name="Content Placeholder 2">
            <a:extLst>
              <a:ext uri="{FF2B5EF4-FFF2-40B4-BE49-F238E27FC236}">
                <a16:creationId xmlns:a16="http://schemas.microsoft.com/office/drawing/2014/main" id="{9820BB8A-43A9-B810-2014-FDD6C84D747F}"/>
              </a:ext>
            </a:extLst>
          </p:cNvPr>
          <p:cNvSpPr>
            <a:spLocks noGrp="1"/>
          </p:cNvSpPr>
          <p:nvPr>
            <p:ph idx="1"/>
          </p:nvPr>
        </p:nvSpPr>
        <p:spPr>
          <a:xfrm>
            <a:off x="4968958" y="2249487"/>
            <a:ext cx="6078453" cy="3541714"/>
          </a:xfrm>
        </p:spPr>
        <p:txBody>
          <a:bodyPr>
            <a:normAutofit/>
          </a:bodyPr>
          <a:lstStyle/>
          <a:p>
            <a:pPr>
              <a:lnSpc>
                <a:spcPct val="110000"/>
              </a:lnSpc>
            </a:pPr>
            <a:r>
              <a:rPr lang="nl-NL" sz="2000"/>
              <a:t>Centrale vraag: </a:t>
            </a:r>
            <a:r>
              <a:rPr lang="nl-NL" sz="2000" i="1"/>
              <a:t>Komt het huidige wettelijke kader van de rechtsvorm coöperatie voldoende tegemoet aan de eisen die aan goede governance verhoudingen gesteld moeten worden bij moderne toepassingen van de coöperatie, waarbij publieke belangen een rol spelen?</a:t>
            </a:r>
          </a:p>
          <a:p>
            <a:pPr>
              <a:lnSpc>
                <a:spcPct val="110000"/>
              </a:lnSpc>
            </a:pPr>
            <a:endParaRPr lang="nl-NL" sz="2000" i="1"/>
          </a:p>
          <a:p>
            <a:pPr>
              <a:lnSpc>
                <a:spcPct val="110000"/>
              </a:lnSpc>
            </a:pPr>
            <a:r>
              <a:rPr lang="nl-NL" sz="2000"/>
              <a:t>Beantwoording in een proefschrift (boek) van 7 hoofdstukken</a:t>
            </a:r>
            <a:endParaRPr lang="en-NL" sz="2000"/>
          </a:p>
        </p:txBody>
      </p:sp>
    </p:spTree>
    <p:extLst>
      <p:ext uri="{BB962C8B-B14F-4D97-AF65-F5344CB8AC3E}">
        <p14:creationId xmlns:p14="http://schemas.microsoft.com/office/powerpoint/2010/main" val="182663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61AE78D-9C62-C5FC-3147-BFE33A4DC5B1}"/>
              </a:ext>
            </a:extLst>
          </p:cNvPr>
          <p:cNvSpPr>
            <a:spLocks noGrp="1"/>
          </p:cNvSpPr>
          <p:nvPr>
            <p:ph type="title"/>
          </p:nvPr>
        </p:nvSpPr>
        <p:spPr>
          <a:xfrm>
            <a:off x="1019015" y="1093787"/>
            <a:ext cx="3059969" cy="4697413"/>
          </a:xfrm>
        </p:spPr>
        <p:txBody>
          <a:bodyPr>
            <a:normAutofit/>
          </a:bodyPr>
          <a:lstStyle/>
          <a:p>
            <a:r>
              <a:rPr lang="nl-NL" sz="3300"/>
              <a:t>Ontwikkeling rechtsvorm coöperatie in vogelvlucht</a:t>
            </a:r>
            <a:endParaRPr lang="en-NL" sz="330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28FCE7-2507-7480-A17C-6470E650DBFE}"/>
              </a:ext>
            </a:extLst>
          </p:cNvPr>
          <p:cNvSpPr>
            <a:spLocks noGrp="1"/>
          </p:cNvSpPr>
          <p:nvPr>
            <p:ph idx="1"/>
          </p:nvPr>
        </p:nvSpPr>
        <p:spPr>
          <a:xfrm>
            <a:off x="4874162" y="252248"/>
            <a:ext cx="7008276" cy="6264166"/>
          </a:xfrm>
        </p:spPr>
        <p:txBody>
          <a:bodyPr>
            <a:normAutofit lnSpcReduction="10000"/>
          </a:bodyPr>
          <a:lstStyle/>
          <a:p>
            <a:r>
              <a:rPr lang="nl-NL" sz="3900" b="1" dirty="0"/>
              <a:t>Historisch perspectief</a:t>
            </a:r>
          </a:p>
          <a:p>
            <a:r>
              <a:rPr lang="nl-NL" dirty="0"/>
              <a:t>Verenigd Koninkrijk na industrialisatie – maatschappelijke verhoudingen</a:t>
            </a:r>
          </a:p>
          <a:p>
            <a:r>
              <a:rPr lang="nl-NL" dirty="0" err="1"/>
              <a:t>Commons</a:t>
            </a:r>
            <a:r>
              <a:rPr lang="nl-NL" dirty="0"/>
              <a:t>/ gemeengoed in privé eigendom</a:t>
            </a:r>
          </a:p>
          <a:p>
            <a:r>
              <a:rPr lang="nl-NL" dirty="0"/>
              <a:t>Verbruikerscoöperaties door arbeiders (Owen, King, 1844 </a:t>
            </a:r>
            <a:r>
              <a:rPr lang="nl-NL" dirty="0" err="1"/>
              <a:t>Rochdale</a:t>
            </a:r>
            <a:r>
              <a:rPr lang="nl-NL" dirty="0"/>
              <a:t> Society of </a:t>
            </a:r>
            <a:r>
              <a:rPr lang="nl-NL" dirty="0" err="1"/>
              <a:t>equitable</a:t>
            </a:r>
            <a:r>
              <a:rPr lang="nl-NL" dirty="0"/>
              <a:t> </a:t>
            </a:r>
            <a:r>
              <a:rPr lang="nl-NL" dirty="0" err="1"/>
              <a:t>Pioneers</a:t>
            </a:r>
            <a:endParaRPr lang="nl-NL" dirty="0"/>
          </a:p>
          <a:p>
            <a:r>
              <a:rPr lang="nl-NL" dirty="0"/>
              <a:t>Duitsland: </a:t>
            </a:r>
            <a:r>
              <a:rPr lang="nl-NL" dirty="0" err="1"/>
              <a:t>Raiffeisen</a:t>
            </a:r>
            <a:r>
              <a:rPr lang="nl-NL" dirty="0"/>
              <a:t> – </a:t>
            </a:r>
            <a:r>
              <a:rPr lang="nl-NL" dirty="0" err="1"/>
              <a:t>kredietcooperaties</a:t>
            </a:r>
            <a:r>
              <a:rPr lang="nl-NL" dirty="0"/>
              <a:t> 1864 eerste coöperatieve bank</a:t>
            </a:r>
          </a:p>
          <a:p>
            <a:r>
              <a:rPr lang="nl-NL" dirty="0"/>
              <a:t>Frankrijk: </a:t>
            </a:r>
            <a:r>
              <a:rPr lang="nl-NL" dirty="0" err="1"/>
              <a:t>werknemersproductiecooperaties</a:t>
            </a:r>
            <a:r>
              <a:rPr lang="nl-NL" dirty="0"/>
              <a:t> en </a:t>
            </a:r>
            <a:r>
              <a:rPr lang="nl-NL" dirty="0" err="1"/>
              <a:t>landbouwcooperaties</a:t>
            </a:r>
            <a:r>
              <a:rPr lang="nl-NL" dirty="0"/>
              <a:t>, de </a:t>
            </a:r>
            <a:r>
              <a:rPr lang="nl-NL" i="1" dirty="0" err="1"/>
              <a:t>syndicats</a:t>
            </a:r>
            <a:endParaRPr lang="nl-NL" i="1" dirty="0"/>
          </a:p>
          <a:p>
            <a:r>
              <a:rPr lang="nl-NL" dirty="0"/>
              <a:t>In Nederland spelen maatschappij hervormende motieven een minder grote rol</a:t>
            </a:r>
          </a:p>
          <a:p>
            <a:endParaRPr lang="nl-NL" dirty="0"/>
          </a:p>
          <a:p>
            <a:endParaRPr lang="nl-NL" dirty="0"/>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428758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108FA93-2D5F-EF7E-CBCF-EDA0B25AA7F0}"/>
              </a:ext>
            </a:extLst>
          </p:cNvPr>
          <p:cNvSpPr>
            <a:spLocks noGrp="1"/>
          </p:cNvSpPr>
          <p:nvPr>
            <p:ph type="title"/>
          </p:nvPr>
        </p:nvSpPr>
        <p:spPr>
          <a:xfrm>
            <a:off x="1019015" y="1156849"/>
            <a:ext cx="3059969" cy="4697413"/>
          </a:xfrm>
        </p:spPr>
        <p:txBody>
          <a:bodyPr>
            <a:normAutofit/>
          </a:bodyPr>
          <a:lstStyle/>
          <a:p>
            <a:r>
              <a:rPr lang="nl-NL" dirty="0"/>
              <a:t>Nederland</a:t>
            </a:r>
            <a:br>
              <a:rPr lang="nl-NL" dirty="0"/>
            </a:br>
            <a:br>
              <a:rPr lang="nl-NL" dirty="0"/>
            </a:br>
            <a:r>
              <a:rPr lang="nl-NL" sz="2000" i="1" dirty="0"/>
              <a:t>burgerinitiatieven </a:t>
            </a:r>
            <a:r>
              <a:rPr lang="nl-NL" sz="2000" i="1" dirty="0" err="1"/>
              <a:t>avant</a:t>
            </a:r>
            <a:r>
              <a:rPr lang="nl-NL" sz="2000" i="1" dirty="0"/>
              <a:t> la lettre</a:t>
            </a:r>
            <a:endParaRPr lang="en-NL" sz="2000" i="1"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0A5407-F2FF-37B2-37A7-060B76ECD0C0}"/>
              </a:ext>
            </a:extLst>
          </p:cNvPr>
          <p:cNvSpPr>
            <a:spLocks noGrp="1"/>
          </p:cNvSpPr>
          <p:nvPr>
            <p:ph idx="1"/>
          </p:nvPr>
        </p:nvSpPr>
        <p:spPr>
          <a:xfrm>
            <a:off x="4855112" y="336332"/>
            <a:ext cx="7027326" cy="6232634"/>
          </a:xfrm>
        </p:spPr>
        <p:txBody>
          <a:bodyPr>
            <a:normAutofit/>
          </a:bodyPr>
          <a:lstStyle/>
          <a:p>
            <a:r>
              <a:rPr lang="nl-NL" dirty="0"/>
              <a:t>1865 ‘Help </a:t>
            </a:r>
            <a:r>
              <a:rPr lang="nl-NL" dirty="0" err="1"/>
              <a:t>uzelven</a:t>
            </a:r>
            <a:r>
              <a:rPr lang="nl-NL" dirty="0"/>
              <a:t>’ coöperatieve winkel</a:t>
            </a:r>
          </a:p>
          <a:p>
            <a:r>
              <a:rPr lang="nl-NL" dirty="0"/>
              <a:t>1877 landbouw inkoopcoöperatie ‘Welbegrepen eigenbelang’</a:t>
            </a:r>
          </a:p>
          <a:p>
            <a:r>
              <a:rPr lang="nl-NL" dirty="0"/>
              <a:t>1896 Coöperatieve </a:t>
            </a:r>
            <a:r>
              <a:rPr lang="nl-NL" dirty="0" err="1"/>
              <a:t>Landbouwersbank</a:t>
            </a:r>
            <a:r>
              <a:rPr lang="nl-NL" dirty="0"/>
              <a:t> en </a:t>
            </a:r>
            <a:r>
              <a:rPr lang="nl-NL" dirty="0" err="1"/>
              <a:t>Handelsvereeniging</a:t>
            </a:r>
            <a:endParaRPr lang="nl-NL" dirty="0"/>
          </a:p>
          <a:p>
            <a:endParaRPr lang="nl-NL" dirty="0"/>
          </a:p>
          <a:p>
            <a:r>
              <a:rPr lang="nl-NL" dirty="0"/>
              <a:t>Coöperatie voor arbeiders, burgers en producenten vehikel voor n</a:t>
            </a:r>
            <a:r>
              <a:rPr lang="nl-NL" u="sng" dirty="0"/>
              <a:t>oodzakelijke solidariteit &amp; zelfredzaamheid</a:t>
            </a:r>
          </a:p>
          <a:p>
            <a:r>
              <a:rPr lang="nl-NL" dirty="0"/>
              <a:t>20</a:t>
            </a:r>
            <a:r>
              <a:rPr lang="nl-NL" baseline="30000" dirty="0"/>
              <a:t>e</a:t>
            </a:r>
            <a:r>
              <a:rPr lang="nl-NL" dirty="0"/>
              <a:t> eeuw coöperatie landbouw &amp; MKB </a:t>
            </a:r>
          </a:p>
          <a:p>
            <a:r>
              <a:rPr lang="nl-NL" dirty="0"/>
              <a:t>In 2010 ca 5.000, in 2020 bijna 10.000 coöperaties in Handelsregister</a:t>
            </a:r>
          </a:p>
          <a:p>
            <a:endParaRPr lang="en-NL" dirty="0"/>
          </a:p>
        </p:txBody>
      </p:sp>
    </p:spTree>
    <p:extLst>
      <p:ext uri="{BB962C8B-B14F-4D97-AF65-F5344CB8AC3E}">
        <p14:creationId xmlns:p14="http://schemas.microsoft.com/office/powerpoint/2010/main" val="141958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0A29ECD-D68F-4AC9-9FA0-BEF7663BC1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1" name="Rectangle 80">
              <a:extLst>
                <a:ext uri="{FF2B5EF4-FFF2-40B4-BE49-F238E27FC236}">
                  <a16:creationId xmlns:a16="http://schemas.microsoft.com/office/drawing/2014/main" id="{0569ADE5-A097-4089-9B9C-A0B54CA84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2">
              <a:extLst>
                <a:ext uri="{FF2B5EF4-FFF2-40B4-BE49-F238E27FC236}">
                  <a16:creationId xmlns:a16="http://schemas.microsoft.com/office/drawing/2014/main" id="{CF4B08C5-FA5E-4D68-801D-E99E9ECF4CC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 name="Picture 38" descr="Een ouderwetse weegschaal">
            <a:extLst>
              <a:ext uri="{FF2B5EF4-FFF2-40B4-BE49-F238E27FC236}">
                <a16:creationId xmlns:a16="http://schemas.microsoft.com/office/drawing/2014/main" id="{B807EEF1-B584-3CFB-79F5-94C5711EDAB1}"/>
              </a:ext>
            </a:extLst>
          </p:cNvPr>
          <p:cNvPicPr>
            <a:picLocks noChangeAspect="1"/>
          </p:cNvPicPr>
          <p:nvPr/>
        </p:nvPicPr>
        <p:blipFill rotWithShape="1">
          <a:blip r:embed="rId4">
            <a:duotone>
              <a:prstClr val="black"/>
              <a:schemeClr val="accent5">
                <a:tint val="45000"/>
                <a:satMod val="400000"/>
              </a:schemeClr>
            </a:duotone>
            <a:alphaModFix/>
          </a:blip>
          <a:srcRect t="18086" r="-1" b="44356"/>
          <a:stretch/>
        </p:blipFill>
        <p:spPr>
          <a:xfrm>
            <a:off x="20" y="10"/>
            <a:ext cx="12188369" cy="6857990"/>
          </a:xfrm>
          <a:prstGeom prst="rect">
            <a:avLst/>
          </a:prstGeom>
        </p:spPr>
      </p:pic>
      <p:grpSp>
        <p:nvGrpSpPr>
          <p:cNvPr id="84" name="Group 83">
            <a:extLst>
              <a:ext uri="{FF2B5EF4-FFF2-40B4-BE49-F238E27FC236}">
                <a16:creationId xmlns:a16="http://schemas.microsoft.com/office/drawing/2014/main" id="{9B1032AD-1AE2-4F16-A732-9C0A6A744C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85" name="Round Diagonal Corner Rectangle 7">
              <a:extLst>
                <a:ext uri="{FF2B5EF4-FFF2-40B4-BE49-F238E27FC236}">
                  <a16:creationId xmlns:a16="http://schemas.microsoft.com/office/drawing/2014/main" id="{D5BF75F8-4EA2-44F2-B6EA-3102419BE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620CA03C-559B-4B3D-94FA-4FAAB3C701D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06" name="Freeform 32">
                <a:extLst>
                  <a:ext uri="{FF2B5EF4-FFF2-40B4-BE49-F238E27FC236}">
                    <a16:creationId xmlns:a16="http://schemas.microsoft.com/office/drawing/2014/main" id="{0D9400F9-20AC-487F-8333-B1D60C326B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07" name="Freeform 33">
                <a:extLst>
                  <a:ext uri="{FF2B5EF4-FFF2-40B4-BE49-F238E27FC236}">
                    <a16:creationId xmlns:a16="http://schemas.microsoft.com/office/drawing/2014/main" id="{A3C314B8-9D5B-430A-93F5-13AA6EA5D0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8" name="Freeform 34">
                <a:extLst>
                  <a:ext uri="{FF2B5EF4-FFF2-40B4-BE49-F238E27FC236}">
                    <a16:creationId xmlns:a16="http://schemas.microsoft.com/office/drawing/2014/main" id="{0AE01D6D-B764-4C22-B93C-1EB06BEAC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Freeform 37">
                <a:extLst>
                  <a:ext uri="{FF2B5EF4-FFF2-40B4-BE49-F238E27FC236}">
                    <a16:creationId xmlns:a16="http://schemas.microsoft.com/office/drawing/2014/main" id="{83F0D1C3-E2D7-4810-B68A-4A9CD7ED9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87" name="Group 86">
              <a:extLst>
                <a:ext uri="{FF2B5EF4-FFF2-40B4-BE49-F238E27FC236}">
                  <a16:creationId xmlns:a16="http://schemas.microsoft.com/office/drawing/2014/main" id="{504DCDB6-51D7-4CA8-8C00-D2C7CC7BDC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0" name="Freeform 35">
                <a:extLst>
                  <a:ext uri="{FF2B5EF4-FFF2-40B4-BE49-F238E27FC236}">
                    <a16:creationId xmlns:a16="http://schemas.microsoft.com/office/drawing/2014/main" id="{398FAFF7-9785-43B0-9808-4152480B4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1" name="Freeform 36">
                <a:extLst>
                  <a:ext uri="{FF2B5EF4-FFF2-40B4-BE49-F238E27FC236}">
                    <a16:creationId xmlns:a16="http://schemas.microsoft.com/office/drawing/2014/main" id="{74FF4F16-1B2B-45C7-8B72-A6E1BDCA8F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2" name="Freeform 38">
                <a:extLst>
                  <a:ext uri="{FF2B5EF4-FFF2-40B4-BE49-F238E27FC236}">
                    <a16:creationId xmlns:a16="http://schemas.microsoft.com/office/drawing/2014/main" id="{024C58FF-B88A-4C98-84F5-5250D7ECBE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3" name="Freeform 39">
                <a:extLst>
                  <a:ext uri="{FF2B5EF4-FFF2-40B4-BE49-F238E27FC236}">
                    <a16:creationId xmlns:a16="http://schemas.microsoft.com/office/drawing/2014/main" id="{CF66BE12-1011-4281-9B5B-9EB78748C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4" name="Freeform 40">
                <a:extLst>
                  <a:ext uri="{FF2B5EF4-FFF2-40B4-BE49-F238E27FC236}">
                    <a16:creationId xmlns:a16="http://schemas.microsoft.com/office/drawing/2014/main" id="{2B990641-2D85-4B84-B550-76A15FEA3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5" name="Rectangle 41">
                <a:extLst>
                  <a:ext uri="{FF2B5EF4-FFF2-40B4-BE49-F238E27FC236}">
                    <a16:creationId xmlns:a16="http://schemas.microsoft.com/office/drawing/2014/main" id="{AF8C6C46-BE99-434C-B6A1-24CC16A7A6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88" name="Group 87">
              <a:extLst>
                <a:ext uri="{FF2B5EF4-FFF2-40B4-BE49-F238E27FC236}">
                  <a16:creationId xmlns:a16="http://schemas.microsoft.com/office/drawing/2014/main" id="{60203417-ECB2-441C-9E31-E1311E693E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6" name="Freeform 32">
                <a:extLst>
                  <a:ext uri="{FF2B5EF4-FFF2-40B4-BE49-F238E27FC236}">
                    <a16:creationId xmlns:a16="http://schemas.microsoft.com/office/drawing/2014/main" id="{C99E031B-FF68-4278-A520-932C94F876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7" name="Freeform 33">
                <a:extLst>
                  <a:ext uri="{FF2B5EF4-FFF2-40B4-BE49-F238E27FC236}">
                    <a16:creationId xmlns:a16="http://schemas.microsoft.com/office/drawing/2014/main" id="{C06A442B-E101-4380-BD3C-E29B08A8D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8" name="Freeform 34">
                <a:extLst>
                  <a:ext uri="{FF2B5EF4-FFF2-40B4-BE49-F238E27FC236}">
                    <a16:creationId xmlns:a16="http://schemas.microsoft.com/office/drawing/2014/main" id="{22720611-CCB1-48C9-ACCB-05985597F6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9" name="Freeform 37">
                <a:extLst>
                  <a:ext uri="{FF2B5EF4-FFF2-40B4-BE49-F238E27FC236}">
                    <a16:creationId xmlns:a16="http://schemas.microsoft.com/office/drawing/2014/main" id="{1FA4B526-A1D1-4B3C-B36D-2F286F537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89" name="Group 88">
              <a:extLst>
                <a:ext uri="{FF2B5EF4-FFF2-40B4-BE49-F238E27FC236}">
                  <a16:creationId xmlns:a16="http://schemas.microsoft.com/office/drawing/2014/main" id="{3BE11AF3-15F8-4578-9B8B-2F066B5505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90" name="Freeform 35">
                <a:extLst>
                  <a:ext uri="{FF2B5EF4-FFF2-40B4-BE49-F238E27FC236}">
                    <a16:creationId xmlns:a16="http://schemas.microsoft.com/office/drawing/2014/main" id="{0CF1BE1B-D6DD-411E-96AB-2BEDA39C8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91" name="Freeform 36">
                <a:extLst>
                  <a:ext uri="{FF2B5EF4-FFF2-40B4-BE49-F238E27FC236}">
                    <a16:creationId xmlns:a16="http://schemas.microsoft.com/office/drawing/2014/main" id="{785B83A2-9629-402A-BDFF-564D2AAE8A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92" name="Freeform 38">
                <a:extLst>
                  <a:ext uri="{FF2B5EF4-FFF2-40B4-BE49-F238E27FC236}">
                    <a16:creationId xmlns:a16="http://schemas.microsoft.com/office/drawing/2014/main" id="{66C9EABC-41F6-4014-90E5-D4213FE9D6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3" name="Freeform 39">
                <a:extLst>
                  <a:ext uri="{FF2B5EF4-FFF2-40B4-BE49-F238E27FC236}">
                    <a16:creationId xmlns:a16="http://schemas.microsoft.com/office/drawing/2014/main" id="{A0FA8F7F-2926-4F25-9088-A3E86D0B7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94" name="Freeform 40">
                <a:extLst>
                  <a:ext uri="{FF2B5EF4-FFF2-40B4-BE49-F238E27FC236}">
                    <a16:creationId xmlns:a16="http://schemas.microsoft.com/office/drawing/2014/main" id="{527A5DDC-207D-4303-9F79-5D19A87E16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Rectangle 41">
                <a:extLst>
                  <a:ext uri="{FF2B5EF4-FFF2-40B4-BE49-F238E27FC236}">
                    <a16:creationId xmlns:a16="http://schemas.microsoft.com/office/drawing/2014/main" id="{B21A0178-E0A0-4E63-BB90-0919529662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3" name="Content Placeholder 2">
            <a:extLst>
              <a:ext uri="{FF2B5EF4-FFF2-40B4-BE49-F238E27FC236}">
                <a16:creationId xmlns:a16="http://schemas.microsoft.com/office/drawing/2014/main" id="{24AF6DF5-0011-FCE7-CD11-C0E5B9579396}"/>
              </a:ext>
            </a:extLst>
          </p:cNvPr>
          <p:cNvSpPr>
            <a:spLocks noGrp="1"/>
          </p:cNvSpPr>
          <p:nvPr>
            <p:ph idx="1"/>
          </p:nvPr>
        </p:nvSpPr>
        <p:spPr>
          <a:xfrm>
            <a:off x="1143001" y="2252134"/>
            <a:ext cx="9905999" cy="3454399"/>
          </a:xfrm>
        </p:spPr>
        <p:txBody>
          <a:bodyPr anchor="ctr">
            <a:normAutofit fontScale="77500" lnSpcReduction="20000"/>
          </a:bodyPr>
          <a:lstStyle/>
          <a:p>
            <a:r>
              <a:rPr lang="nl-NL" sz="2000" dirty="0"/>
              <a:t>1876 ‘Wet tot regeling der </a:t>
            </a:r>
            <a:r>
              <a:rPr lang="nl-NL" sz="2000" dirty="0" err="1"/>
              <a:t>cooperatieve</a:t>
            </a:r>
            <a:r>
              <a:rPr lang="nl-NL" sz="2000" dirty="0"/>
              <a:t> </a:t>
            </a:r>
            <a:r>
              <a:rPr lang="nl-NL" sz="2000" dirty="0" err="1"/>
              <a:t>vereenigingen</a:t>
            </a:r>
            <a:r>
              <a:rPr lang="nl-NL" sz="2000" dirty="0"/>
              <a:t>’</a:t>
            </a:r>
          </a:p>
          <a:p>
            <a:r>
              <a:rPr lang="nl-NL" sz="2000" dirty="0"/>
              <a:t>Coöperatie is opgezet </a:t>
            </a:r>
            <a:r>
              <a:rPr lang="nl-NL" sz="2000" u="sng" dirty="0"/>
              <a:t>als vereniging </a:t>
            </a:r>
            <a:r>
              <a:rPr lang="nl-NL" sz="2000" dirty="0"/>
              <a:t>en tegelijkertijd een ondernemingsvorm omdat winst uitkeren aan leden is toegestaan</a:t>
            </a:r>
          </a:p>
          <a:p>
            <a:r>
              <a:rPr lang="nl-NL" sz="2000" dirty="0"/>
              <a:t>Notariële oprichting - rechtspersoonlijkheid</a:t>
            </a:r>
          </a:p>
          <a:p>
            <a:pPr>
              <a:lnSpc>
                <a:spcPct val="110000"/>
              </a:lnSpc>
            </a:pPr>
            <a:endParaRPr lang="nl-NL" sz="2000" dirty="0"/>
          </a:p>
          <a:p>
            <a:pPr>
              <a:lnSpc>
                <a:spcPct val="110000"/>
              </a:lnSpc>
            </a:pPr>
            <a:r>
              <a:rPr lang="nl-NL" sz="2000" dirty="0"/>
              <a:t>Wet van 1925</a:t>
            </a:r>
          </a:p>
          <a:p>
            <a:pPr>
              <a:lnSpc>
                <a:spcPct val="110000"/>
              </a:lnSpc>
            </a:pPr>
            <a:r>
              <a:rPr lang="nl-NL" sz="2000" dirty="0"/>
              <a:t>- aansprakelijkheid oprichters &amp; oprichting</a:t>
            </a:r>
          </a:p>
          <a:p>
            <a:pPr>
              <a:lnSpc>
                <a:spcPct val="110000"/>
              </a:lnSpc>
            </a:pPr>
            <a:endParaRPr lang="nl-NL" sz="2000" dirty="0"/>
          </a:p>
          <a:p>
            <a:pPr>
              <a:lnSpc>
                <a:spcPct val="110000"/>
              </a:lnSpc>
            </a:pPr>
            <a:r>
              <a:rPr lang="nl-NL" sz="2000" dirty="0"/>
              <a:t>De coöperatie in het Burgerlijk Wetboek 1976</a:t>
            </a:r>
          </a:p>
          <a:p>
            <a:pPr>
              <a:lnSpc>
                <a:spcPct val="110000"/>
              </a:lnSpc>
            </a:pPr>
            <a:r>
              <a:rPr lang="nl-NL" sz="2000" dirty="0"/>
              <a:t>- boek 2 BW eigen titel</a:t>
            </a:r>
          </a:p>
          <a:p>
            <a:endParaRPr lang="nl-NL" sz="2000" dirty="0"/>
          </a:p>
          <a:p>
            <a:pPr marL="0" indent="0">
              <a:buNone/>
            </a:pPr>
            <a:endParaRPr lang="nl-NL" sz="2000" dirty="0"/>
          </a:p>
          <a:p>
            <a:endParaRPr lang="nl-NL" sz="2000" dirty="0"/>
          </a:p>
          <a:p>
            <a:endParaRPr lang="en-NL" sz="2000" dirty="0"/>
          </a:p>
        </p:txBody>
      </p:sp>
    </p:spTree>
    <p:extLst>
      <p:ext uri="{BB962C8B-B14F-4D97-AF65-F5344CB8AC3E}">
        <p14:creationId xmlns:p14="http://schemas.microsoft.com/office/powerpoint/2010/main" val="367488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30"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1"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2"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7"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AE609696-433B-F80C-844E-3C772F997AF7}"/>
              </a:ext>
            </a:extLst>
          </p:cNvPr>
          <p:cNvSpPr>
            <a:spLocks noGrp="1"/>
          </p:cNvSpPr>
          <p:nvPr>
            <p:ph idx="1"/>
          </p:nvPr>
        </p:nvSpPr>
        <p:spPr>
          <a:xfrm>
            <a:off x="1141412" y="2249487"/>
            <a:ext cx="9905999" cy="3541714"/>
          </a:xfrm>
        </p:spPr>
        <p:txBody>
          <a:bodyPr>
            <a:normAutofit/>
          </a:bodyPr>
          <a:lstStyle/>
          <a:p>
            <a:pPr>
              <a:lnSpc>
                <a:spcPct val="110000"/>
              </a:lnSpc>
            </a:pPr>
            <a:r>
              <a:rPr lang="nl-NL" sz="1900" dirty="0">
                <a:effectLst/>
                <a:latin typeface="Calibri" panose="020F0502020204030204" pitchFamily="34" charset="0"/>
                <a:ea typeface="Calibri" panose="020F0502020204030204" pitchFamily="34" charset="0"/>
                <a:cs typeface="Times New Roman" panose="02020603050405020304" pitchFamily="18" charset="0"/>
              </a:rPr>
              <a:t>Sinds 1 januari 1989 luidt de wettelijke omschrijving in art. 2:53 BW van de coöperatie als volgt:</a:t>
            </a:r>
            <a:endParaRPr lang="en-N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NL"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nl-NL" sz="1900" b="1" i="1" dirty="0">
                <a:effectLst/>
                <a:latin typeface="Calibri" panose="020F0502020204030204" pitchFamily="34" charset="0"/>
                <a:ea typeface="Calibri" panose="020F0502020204030204" pitchFamily="34" charset="0"/>
                <a:cs typeface="Times New Roman" panose="02020603050405020304" pitchFamily="18" charset="0"/>
              </a:rPr>
              <a:t>‘De coöperatie is een bij notariële akte als coöperatie opgerichte vereniging. Zij moet zich blijkens haar statuten ten doel stellen in bepaalde stoffelijke behoeften van leden te voorzien krachtens overeenkomsten, anders dan van verzekering, met hen gesloten in het bedrijf dat zij ten dien einde te hunnen behoeve uitoefent of doet uitoefenen’.</a:t>
            </a:r>
          </a:p>
          <a:p>
            <a:pPr marL="0" indent="0">
              <a:lnSpc>
                <a:spcPct val="110000"/>
              </a:lnSpc>
              <a:buNone/>
            </a:pPr>
            <a:endParaRPr lang="en-NL" sz="1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8" name="Group 157">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159"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70233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5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4E4CC54-1D42-AF18-0273-589656BE6798}"/>
              </a:ext>
            </a:extLst>
          </p:cNvPr>
          <p:cNvSpPr>
            <a:spLocks noGrp="1"/>
          </p:cNvSpPr>
          <p:nvPr>
            <p:ph type="title"/>
          </p:nvPr>
        </p:nvSpPr>
        <p:spPr>
          <a:xfrm>
            <a:off x="1019015" y="1093787"/>
            <a:ext cx="3059969" cy="4697413"/>
          </a:xfrm>
        </p:spPr>
        <p:txBody>
          <a:bodyPr>
            <a:normAutofit/>
          </a:bodyPr>
          <a:lstStyle/>
          <a:p>
            <a:r>
              <a:rPr lang="nl-NL" dirty="0"/>
              <a:t>Juridische kenmerken coöperatie</a:t>
            </a:r>
            <a:endParaRPr lang="en-NL" dirty="0"/>
          </a:p>
        </p:txBody>
      </p:sp>
      <p:sp useBgFill="1">
        <p:nvSpPr>
          <p:cNvPr id="85"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8BD0B2-B570-567A-1BB2-57D31D9A9A37}"/>
              </a:ext>
            </a:extLst>
          </p:cNvPr>
          <p:cNvSpPr>
            <a:spLocks noGrp="1"/>
          </p:cNvSpPr>
          <p:nvPr>
            <p:ph idx="1"/>
          </p:nvPr>
        </p:nvSpPr>
        <p:spPr>
          <a:xfrm>
            <a:off x="4990209" y="409904"/>
            <a:ext cx="6997004" cy="6201104"/>
          </a:xfrm>
        </p:spPr>
        <p:txBody>
          <a:bodyPr>
            <a:normAutofit/>
          </a:bodyPr>
          <a:lstStyle/>
          <a:p>
            <a:r>
              <a:rPr lang="nl-NL" sz="2200" dirty="0"/>
              <a:t>De coöperatie is een vereniging en (!) onderneming en bestaat uit:</a:t>
            </a:r>
          </a:p>
          <a:p>
            <a:r>
              <a:rPr lang="nl-NL" sz="2200" dirty="0"/>
              <a:t>Leden (ALV)</a:t>
            </a:r>
          </a:p>
          <a:p>
            <a:r>
              <a:rPr lang="nl-NL" sz="2200" dirty="0"/>
              <a:t>Bestuur (toezicht of raad van commissarissen is facultatief)</a:t>
            </a:r>
          </a:p>
          <a:p>
            <a:pPr marL="0" indent="0">
              <a:buNone/>
            </a:pPr>
            <a:endParaRPr lang="nl-NL" sz="2200" dirty="0"/>
          </a:p>
          <a:p>
            <a:r>
              <a:rPr lang="nl-NL" sz="2200" dirty="0"/>
              <a:t>Het doel moet zijn het voorzien in ‘stoffelijke behoeften’ van de leden</a:t>
            </a:r>
          </a:p>
          <a:p>
            <a:r>
              <a:rPr lang="nl-NL" sz="2200" dirty="0"/>
              <a:t>Middels overeenkomsten tussen lid en het ‘bedrijf’ dat de coöperatie in stand houdt</a:t>
            </a:r>
          </a:p>
          <a:p>
            <a:endParaRPr lang="nl-NL" sz="2200" dirty="0"/>
          </a:p>
          <a:p>
            <a:r>
              <a:rPr lang="nl-NL" sz="2400" dirty="0"/>
              <a:t>Uitgangspunt wetgever: leden van de coöperatie vormen een homogene groep</a:t>
            </a:r>
          </a:p>
          <a:p>
            <a:pPr marL="0" indent="0">
              <a:buNone/>
            </a:pPr>
            <a:endParaRPr lang="nl-NL" sz="2200" dirty="0"/>
          </a:p>
          <a:p>
            <a:endParaRPr lang="nl-NL" sz="2200" dirty="0"/>
          </a:p>
          <a:p>
            <a:endParaRPr lang="nl-NL" sz="2200" dirty="0"/>
          </a:p>
          <a:p>
            <a:endParaRPr lang="en-NL" sz="2200" dirty="0"/>
          </a:p>
        </p:txBody>
      </p:sp>
    </p:spTree>
    <p:extLst>
      <p:ext uri="{BB962C8B-B14F-4D97-AF65-F5344CB8AC3E}">
        <p14:creationId xmlns:p14="http://schemas.microsoft.com/office/powerpoint/2010/main" val="78763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4DF52CD1518440A9410417543192CF" ma:contentTypeVersion="13" ma:contentTypeDescription="Een nieuw document maken." ma:contentTypeScope="" ma:versionID="9eb5c4bcd009fb0f210012cc14277061">
  <xsd:schema xmlns:xsd="http://www.w3.org/2001/XMLSchema" xmlns:xs="http://www.w3.org/2001/XMLSchema" xmlns:p="http://schemas.microsoft.com/office/2006/metadata/properties" xmlns:ns3="d665bda0-32f6-4388-bc96-c7f43a2006b3" xmlns:ns4="41d31240-3f9b-4160-aa9d-7e114304e6cc" targetNamespace="http://schemas.microsoft.com/office/2006/metadata/properties" ma:root="true" ma:fieldsID="7fd340e2c22424d937f578f7f2b81018" ns3:_="" ns4:_="">
    <xsd:import namespace="d665bda0-32f6-4388-bc96-c7f43a2006b3"/>
    <xsd:import namespace="41d31240-3f9b-4160-aa9d-7e114304e6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5bda0-32f6-4388-bc96-c7f43a200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d31240-3f9b-4160-aa9d-7e114304e6cc"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C4F12-A1BB-4904-9C71-E87C1A2F0B7F}">
  <ds:schemaRefs>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41d31240-3f9b-4160-aa9d-7e114304e6cc"/>
    <ds:schemaRef ds:uri="d665bda0-32f6-4388-bc96-c7f43a2006b3"/>
    <ds:schemaRef ds:uri="http://schemas.microsoft.com/office/2006/metadata/properties"/>
  </ds:schemaRefs>
</ds:datastoreItem>
</file>

<file path=customXml/itemProps2.xml><?xml version="1.0" encoding="utf-8"?>
<ds:datastoreItem xmlns:ds="http://schemas.openxmlformats.org/officeDocument/2006/customXml" ds:itemID="{BF9C55DB-5AC4-4363-8BDD-F6247CC27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5bda0-32f6-4388-bc96-c7f43a2006b3"/>
    <ds:schemaRef ds:uri="41d31240-3f9b-4160-aa9d-7e114304e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52C493-3CF3-4B8C-A1CE-9700695FC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Circuit</Template>
  <TotalTime>267</TotalTime>
  <Words>900</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inherit</vt:lpstr>
      <vt:lpstr>open sans</vt:lpstr>
      <vt:lpstr>Tw Cen MT</vt:lpstr>
      <vt:lpstr>Circuit</vt:lpstr>
      <vt:lpstr>De coöperatie in nieuw perspectief </vt:lpstr>
      <vt:lpstr>  Voorstellen</vt:lpstr>
      <vt:lpstr>  Aanleiding onderzoek</vt:lpstr>
      <vt:lpstr>Inhoudelijke opzet</vt:lpstr>
      <vt:lpstr>Ontwikkeling rechtsvorm coöperatie in vogelvlucht</vt:lpstr>
      <vt:lpstr>Nederland  burgerinitiatieven avant la lettre</vt:lpstr>
      <vt:lpstr>PowerPoint Presentation</vt:lpstr>
      <vt:lpstr>PowerPoint Presentation</vt:lpstr>
      <vt:lpstr>Juridische kenmerken coöperatie</vt:lpstr>
      <vt:lpstr>onderwerpen</vt:lpstr>
      <vt:lpstr>Coöperaties in de praktijk</vt:lpstr>
      <vt:lpstr>Moderne coöperaties</vt:lpstr>
      <vt:lpstr>Focus onderzoek</vt:lpstr>
      <vt:lpstr>Relevante vragen</vt:lpstr>
      <vt:lpstr>Workshop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coöperatie in nieuw perspectief</dc:title>
  <dc:creator>Rittersma MM, Menko</dc:creator>
  <cp:lastModifiedBy>Rittersma MM, Menko</cp:lastModifiedBy>
  <cp:revision>3</cp:revision>
  <dcterms:created xsi:type="dcterms:W3CDTF">2022-09-19T09:12:14Z</dcterms:created>
  <dcterms:modified xsi:type="dcterms:W3CDTF">2023-06-02T10:28:16Z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0x010100FD4DF52CD1518440A9410417543192CF</vt:lpwstr>
  </property>
</Properties>
</file>